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7" r:id="rId2"/>
    <p:sldId id="256" r:id="rId3"/>
    <p:sldId id="305" r:id="rId4"/>
    <p:sldId id="304" r:id="rId5"/>
    <p:sldId id="306" r:id="rId6"/>
    <p:sldId id="308" r:id="rId7"/>
    <p:sldId id="307" r:id="rId8"/>
    <p:sldId id="309" r:id="rId9"/>
    <p:sldId id="310" r:id="rId10"/>
    <p:sldId id="311" r:id="rId11"/>
    <p:sldId id="312" r:id="rId12"/>
    <p:sldId id="313" r:id="rId13"/>
    <p:sldId id="326" r:id="rId14"/>
    <p:sldId id="315" r:id="rId15"/>
    <p:sldId id="316" r:id="rId16"/>
    <p:sldId id="317" r:id="rId17"/>
    <p:sldId id="318" r:id="rId18"/>
    <p:sldId id="314" r:id="rId19"/>
    <p:sldId id="319" r:id="rId20"/>
    <p:sldId id="320" r:id="rId21"/>
    <p:sldId id="321" r:id="rId22"/>
    <p:sldId id="322" r:id="rId23"/>
    <p:sldId id="323" r:id="rId24"/>
    <p:sldId id="324" r:id="rId25"/>
    <p:sldId id="325"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zira Pitsinis | Wunschbaby Baden" initials="NP|WB" lastIdx="1" clrIdx="0">
    <p:extLst>
      <p:ext uri="{19B8F6BF-5375-455C-9EA6-DF929625EA0E}">
        <p15:presenceInfo xmlns:p15="http://schemas.microsoft.com/office/powerpoint/2012/main" userId="S-1-5-21-4204574024-1004155643-1231151773-1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68C"/>
    <a:srgbClr val="808180"/>
    <a:srgbClr val="7FBFC1"/>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4660"/>
  </p:normalViewPr>
  <p:slideViewPr>
    <p:cSldViewPr snapToGrid="0">
      <p:cViewPr varScale="1">
        <p:scale>
          <a:sx n="110" d="100"/>
          <a:sy n="110" d="100"/>
        </p:scale>
        <p:origin x="726" y="108"/>
      </p:cViewPr>
      <p:guideLst>
        <p:guide orient="horz" pos="243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50F2D-CC0C-475A-AF1A-04D9290D7581}" type="datetimeFigureOut">
              <a:rPr lang="en-US" smtClean="0"/>
              <a:t>9/22/2021</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34DC5-4690-4489-A4F2-2D261C916D02}" type="slidenum">
              <a:rPr lang="en-US" smtClean="0"/>
              <a:t>‹Nr.›</a:t>
            </a:fld>
            <a:endParaRPr lang="en-US"/>
          </a:p>
        </p:txBody>
      </p:sp>
    </p:spTree>
    <p:extLst>
      <p:ext uri="{BB962C8B-B14F-4D97-AF65-F5344CB8AC3E}">
        <p14:creationId xmlns:p14="http://schemas.microsoft.com/office/powerpoint/2010/main" val="279847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522D9-DF12-4BDE-9EF7-52470C09A55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C6094B32-6CF2-43F6-A551-DD2D8C090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A0E1609C-4C3B-4C44-A410-EBD6C8B2EECB}"/>
              </a:ext>
            </a:extLst>
          </p:cNvPr>
          <p:cNvSpPr>
            <a:spLocks noGrp="1"/>
          </p:cNvSpPr>
          <p:nvPr>
            <p:ph type="dt" sz="half" idx="10"/>
          </p:nvPr>
        </p:nvSpPr>
        <p:spPr/>
        <p:txBody>
          <a:bodyPr/>
          <a:lstStyle/>
          <a:p>
            <a:r>
              <a:rPr lang="en-US"/>
              <a:t>Ei- und Samenzellspende| Pitsinis | 22.09.2021</a:t>
            </a:r>
          </a:p>
        </p:txBody>
      </p:sp>
      <p:sp>
        <p:nvSpPr>
          <p:cNvPr id="5" name="Fußzeilenplatzhalter 4">
            <a:extLst>
              <a:ext uri="{FF2B5EF4-FFF2-40B4-BE49-F238E27FC236}">
                <a16:creationId xmlns:a16="http://schemas.microsoft.com/office/drawing/2014/main" id="{3A122E8A-6914-4504-B9D2-E903B97B0FCE}"/>
              </a:ext>
            </a:extLst>
          </p:cNvPr>
          <p:cNvSpPr>
            <a:spLocks noGrp="1"/>
          </p:cNvSpPr>
          <p:nvPr>
            <p:ph type="ftr" sz="quarter" idx="11"/>
          </p:nvPr>
        </p:nvSpPr>
        <p:spPr/>
        <p:txBody>
          <a:bodyPr/>
          <a:lstStyle/>
          <a:p>
            <a:r>
              <a:rPr lang="de-DE"/>
              <a:t>Ei- und Samenzellspende| Pitsinis | 22.09.2021</a:t>
            </a:r>
            <a:endParaRPr lang="en-US"/>
          </a:p>
        </p:txBody>
      </p:sp>
      <p:sp>
        <p:nvSpPr>
          <p:cNvPr id="6" name="Foliennummernplatzhalter 5">
            <a:extLst>
              <a:ext uri="{FF2B5EF4-FFF2-40B4-BE49-F238E27FC236}">
                <a16:creationId xmlns:a16="http://schemas.microsoft.com/office/drawing/2014/main" id="{BF72DC70-995A-4C31-B8C8-4329A0834F70}"/>
              </a:ext>
            </a:extLst>
          </p:cNvPr>
          <p:cNvSpPr>
            <a:spLocks noGrp="1"/>
          </p:cNvSpPr>
          <p:nvPr>
            <p:ph type="sldNum" sz="quarter" idx="12"/>
          </p:nvPr>
        </p:nvSpPr>
        <p:spPr/>
        <p:txBody>
          <a:bodyPr/>
          <a:lstStyle/>
          <a:p>
            <a:fld id="{E4E9F8F1-DDA5-4CF3-B547-1C2D606D2D43}" type="slidenum">
              <a:rPr lang="en-US" smtClean="0"/>
              <a:t>‹Nr.›</a:t>
            </a:fld>
            <a:endParaRPr lang="en-US"/>
          </a:p>
        </p:txBody>
      </p:sp>
    </p:spTree>
    <p:extLst>
      <p:ext uri="{BB962C8B-B14F-4D97-AF65-F5344CB8AC3E}">
        <p14:creationId xmlns:p14="http://schemas.microsoft.com/office/powerpoint/2010/main" val="306778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DA465-7B30-4B99-A43F-1193204B1547}"/>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7F048868-01E1-40C9-8139-48D7719D6C7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9E6F8E9E-8F7B-4D42-A03A-43552BABBA7E}"/>
              </a:ext>
            </a:extLst>
          </p:cNvPr>
          <p:cNvSpPr>
            <a:spLocks noGrp="1"/>
          </p:cNvSpPr>
          <p:nvPr>
            <p:ph type="dt" sz="half" idx="10"/>
          </p:nvPr>
        </p:nvSpPr>
        <p:spPr/>
        <p:txBody>
          <a:bodyPr/>
          <a:lstStyle/>
          <a:p>
            <a:r>
              <a:rPr lang="en-US"/>
              <a:t>Ei- und Samenzellspende| Pitsinis | 22.09.2021</a:t>
            </a:r>
          </a:p>
        </p:txBody>
      </p:sp>
      <p:sp>
        <p:nvSpPr>
          <p:cNvPr id="5" name="Fußzeilenplatzhalter 4">
            <a:extLst>
              <a:ext uri="{FF2B5EF4-FFF2-40B4-BE49-F238E27FC236}">
                <a16:creationId xmlns:a16="http://schemas.microsoft.com/office/drawing/2014/main" id="{DB6FFBE9-9C83-43EE-9A7B-B69F475CBAC2}"/>
              </a:ext>
            </a:extLst>
          </p:cNvPr>
          <p:cNvSpPr>
            <a:spLocks noGrp="1"/>
          </p:cNvSpPr>
          <p:nvPr>
            <p:ph type="ftr" sz="quarter" idx="11"/>
          </p:nvPr>
        </p:nvSpPr>
        <p:spPr/>
        <p:txBody>
          <a:bodyPr/>
          <a:lstStyle/>
          <a:p>
            <a:r>
              <a:rPr lang="de-DE"/>
              <a:t>Ei- und Samenzellspende| Pitsinis | 22.09.2021</a:t>
            </a:r>
            <a:endParaRPr lang="en-US"/>
          </a:p>
        </p:txBody>
      </p:sp>
      <p:sp>
        <p:nvSpPr>
          <p:cNvPr id="6" name="Foliennummernplatzhalter 5">
            <a:extLst>
              <a:ext uri="{FF2B5EF4-FFF2-40B4-BE49-F238E27FC236}">
                <a16:creationId xmlns:a16="http://schemas.microsoft.com/office/drawing/2014/main" id="{ABA4687D-3F7F-4E2C-A747-6C6818903EA8}"/>
              </a:ext>
            </a:extLst>
          </p:cNvPr>
          <p:cNvSpPr>
            <a:spLocks noGrp="1"/>
          </p:cNvSpPr>
          <p:nvPr>
            <p:ph type="sldNum" sz="quarter" idx="12"/>
          </p:nvPr>
        </p:nvSpPr>
        <p:spPr/>
        <p:txBody>
          <a:bodyPr/>
          <a:lstStyle/>
          <a:p>
            <a:fld id="{E4E9F8F1-DDA5-4CF3-B547-1C2D606D2D43}" type="slidenum">
              <a:rPr lang="en-US" smtClean="0"/>
              <a:t>‹Nr.›</a:t>
            </a:fld>
            <a:endParaRPr lang="en-US"/>
          </a:p>
        </p:txBody>
      </p:sp>
    </p:spTree>
    <p:extLst>
      <p:ext uri="{BB962C8B-B14F-4D97-AF65-F5344CB8AC3E}">
        <p14:creationId xmlns:p14="http://schemas.microsoft.com/office/powerpoint/2010/main" val="104576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397635D-0CF8-420F-8ACD-42A15A70540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4F36B7BB-A0D9-4D8B-AB07-6EA3ED683BD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2B82374F-2301-45E6-A7C2-D75F7F652AD4}"/>
              </a:ext>
            </a:extLst>
          </p:cNvPr>
          <p:cNvSpPr>
            <a:spLocks noGrp="1"/>
          </p:cNvSpPr>
          <p:nvPr>
            <p:ph type="dt" sz="half" idx="10"/>
          </p:nvPr>
        </p:nvSpPr>
        <p:spPr/>
        <p:txBody>
          <a:bodyPr/>
          <a:lstStyle/>
          <a:p>
            <a:r>
              <a:rPr lang="en-US"/>
              <a:t>Ei- und Samenzellspende| Pitsinis | 22.09.2021</a:t>
            </a:r>
          </a:p>
        </p:txBody>
      </p:sp>
      <p:sp>
        <p:nvSpPr>
          <p:cNvPr id="5" name="Fußzeilenplatzhalter 4">
            <a:extLst>
              <a:ext uri="{FF2B5EF4-FFF2-40B4-BE49-F238E27FC236}">
                <a16:creationId xmlns:a16="http://schemas.microsoft.com/office/drawing/2014/main" id="{A8BD7986-1329-40BA-9AEC-1A9DC85FCDE8}"/>
              </a:ext>
            </a:extLst>
          </p:cNvPr>
          <p:cNvSpPr>
            <a:spLocks noGrp="1"/>
          </p:cNvSpPr>
          <p:nvPr>
            <p:ph type="ftr" sz="quarter" idx="11"/>
          </p:nvPr>
        </p:nvSpPr>
        <p:spPr/>
        <p:txBody>
          <a:bodyPr/>
          <a:lstStyle/>
          <a:p>
            <a:r>
              <a:rPr lang="de-DE"/>
              <a:t>Ei- und Samenzellspende| Pitsinis | 22.09.2021</a:t>
            </a:r>
            <a:endParaRPr lang="en-US"/>
          </a:p>
        </p:txBody>
      </p:sp>
      <p:sp>
        <p:nvSpPr>
          <p:cNvPr id="6" name="Foliennummernplatzhalter 5">
            <a:extLst>
              <a:ext uri="{FF2B5EF4-FFF2-40B4-BE49-F238E27FC236}">
                <a16:creationId xmlns:a16="http://schemas.microsoft.com/office/drawing/2014/main" id="{4844FBFF-E7BB-43D8-8F2C-18AD9241EF41}"/>
              </a:ext>
            </a:extLst>
          </p:cNvPr>
          <p:cNvSpPr>
            <a:spLocks noGrp="1"/>
          </p:cNvSpPr>
          <p:nvPr>
            <p:ph type="sldNum" sz="quarter" idx="12"/>
          </p:nvPr>
        </p:nvSpPr>
        <p:spPr/>
        <p:txBody>
          <a:bodyPr/>
          <a:lstStyle/>
          <a:p>
            <a:fld id="{E4E9F8F1-DDA5-4CF3-B547-1C2D606D2D43}" type="slidenum">
              <a:rPr lang="en-US" smtClean="0"/>
              <a:t>‹Nr.›</a:t>
            </a:fld>
            <a:endParaRPr lang="en-US"/>
          </a:p>
        </p:txBody>
      </p:sp>
    </p:spTree>
    <p:extLst>
      <p:ext uri="{BB962C8B-B14F-4D97-AF65-F5344CB8AC3E}">
        <p14:creationId xmlns:p14="http://schemas.microsoft.com/office/powerpoint/2010/main" val="153814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84B6C-BD9A-4928-8AB5-D88E84378A54}"/>
              </a:ext>
            </a:extLst>
          </p:cNvPr>
          <p:cNvSpPr>
            <a:spLocks noGrp="1"/>
          </p:cNvSpPr>
          <p:nvPr>
            <p:ph type="title"/>
          </p:nvPr>
        </p:nvSpPr>
        <p:spPr>
          <a:xfrm>
            <a:off x="838200" y="365125"/>
            <a:ext cx="9305746" cy="1325563"/>
          </a:xfrm>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1C7E9DA0-0FB7-44FC-BB90-544C7E453D9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99C06980-0068-4992-9CE0-E3109AEFBF52}"/>
              </a:ext>
            </a:extLst>
          </p:cNvPr>
          <p:cNvSpPr>
            <a:spLocks noGrp="1"/>
          </p:cNvSpPr>
          <p:nvPr>
            <p:ph type="dt" sz="half" idx="10"/>
          </p:nvPr>
        </p:nvSpPr>
        <p:spPr>
          <a:xfrm>
            <a:off x="838200" y="6356350"/>
            <a:ext cx="4299408" cy="365125"/>
          </a:xfrm>
        </p:spPr>
        <p:txBody>
          <a:bodyPr/>
          <a:lstStyle/>
          <a:p>
            <a:r>
              <a:rPr lang="en-US"/>
              <a:t>Ei- und Samenzellspende| Pitsinis | 22.09.2021</a:t>
            </a:r>
          </a:p>
        </p:txBody>
      </p:sp>
      <p:sp>
        <p:nvSpPr>
          <p:cNvPr id="5" name="Fußzeilenplatzhalter 4">
            <a:extLst>
              <a:ext uri="{FF2B5EF4-FFF2-40B4-BE49-F238E27FC236}">
                <a16:creationId xmlns:a16="http://schemas.microsoft.com/office/drawing/2014/main" id="{8BA93FE9-38B8-4F04-8437-00418A479AE7}"/>
              </a:ext>
            </a:extLst>
          </p:cNvPr>
          <p:cNvSpPr>
            <a:spLocks noGrp="1"/>
          </p:cNvSpPr>
          <p:nvPr>
            <p:ph type="ftr" sz="quarter" idx="11"/>
          </p:nvPr>
        </p:nvSpPr>
        <p:spPr>
          <a:xfrm>
            <a:off x="5137608" y="6356350"/>
            <a:ext cx="3015792" cy="365125"/>
          </a:xfrm>
        </p:spPr>
        <p:txBody>
          <a:bodyPr/>
          <a:lstStyle/>
          <a:p>
            <a:r>
              <a:rPr lang="de-DE"/>
              <a:t>Ei- und Samenzellspende| Pitsinis | 22.09.2021</a:t>
            </a:r>
            <a:endParaRPr lang="en-US" dirty="0"/>
          </a:p>
        </p:txBody>
      </p:sp>
      <p:sp>
        <p:nvSpPr>
          <p:cNvPr id="6" name="Foliennummernplatzhalter 5">
            <a:extLst>
              <a:ext uri="{FF2B5EF4-FFF2-40B4-BE49-F238E27FC236}">
                <a16:creationId xmlns:a16="http://schemas.microsoft.com/office/drawing/2014/main" id="{3D4A9CB6-EAE7-49E9-9BE4-B3F78A1B5FA9}"/>
              </a:ext>
            </a:extLst>
          </p:cNvPr>
          <p:cNvSpPr>
            <a:spLocks noGrp="1"/>
          </p:cNvSpPr>
          <p:nvPr>
            <p:ph type="sldNum" sz="quarter" idx="12"/>
          </p:nvPr>
        </p:nvSpPr>
        <p:spPr/>
        <p:txBody>
          <a:bodyPr/>
          <a:lstStyle/>
          <a:p>
            <a:fld id="{E4E9F8F1-DDA5-4CF3-B547-1C2D606D2D43}" type="slidenum">
              <a:rPr lang="en-US" smtClean="0"/>
              <a:t>‹Nr.›</a:t>
            </a:fld>
            <a:endParaRPr lang="en-US"/>
          </a:p>
        </p:txBody>
      </p:sp>
      <p:pic>
        <p:nvPicPr>
          <p:cNvPr id="7" name="Grafik 6">
            <a:extLst>
              <a:ext uri="{FF2B5EF4-FFF2-40B4-BE49-F238E27FC236}">
                <a16:creationId xmlns:a16="http://schemas.microsoft.com/office/drawing/2014/main" id="{A61C7C45-E628-4614-8518-D8060F8459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946" y="365126"/>
            <a:ext cx="1209854" cy="1325562"/>
          </a:xfrm>
          <a:prstGeom prst="rect">
            <a:avLst/>
          </a:prstGeom>
        </p:spPr>
      </p:pic>
    </p:spTree>
    <p:extLst>
      <p:ext uri="{BB962C8B-B14F-4D97-AF65-F5344CB8AC3E}">
        <p14:creationId xmlns:p14="http://schemas.microsoft.com/office/powerpoint/2010/main" val="30508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13810-FA90-4803-9A57-FD14F8FEAB1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3A943156-467B-4475-93C6-84FF786B2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FFEE387-405A-4FC2-AA8B-63D7113D982F}"/>
              </a:ext>
            </a:extLst>
          </p:cNvPr>
          <p:cNvSpPr>
            <a:spLocks noGrp="1"/>
          </p:cNvSpPr>
          <p:nvPr>
            <p:ph type="dt" sz="half" idx="10"/>
          </p:nvPr>
        </p:nvSpPr>
        <p:spPr>
          <a:xfrm>
            <a:off x="838200" y="6356350"/>
            <a:ext cx="4114800" cy="365125"/>
          </a:xfrm>
        </p:spPr>
        <p:txBody>
          <a:bodyPr/>
          <a:lstStyle/>
          <a:p>
            <a:r>
              <a:rPr lang="en-US"/>
              <a:t>Ei- und Samenzellspende| Pitsinis | 22.09.2021</a:t>
            </a:r>
          </a:p>
        </p:txBody>
      </p:sp>
      <p:sp>
        <p:nvSpPr>
          <p:cNvPr id="5" name="Fußzeilenplatzhalter 4">
            <a:extLst>
              <a:ext uri="{FF2B5EF4-FFF2-40B4-BE49-F238E27FC236}">
                <a16:creationId xmlns:a16="http://schemas.microsoft.com/office/drawing/2014/main" id="{F24ABDC9-F485-4D0E-977F-3DA4BD396138}"/>
              </a:ext>
            </a:extLst>
          </p:cNvPr>
          <p:cNvSpPr>
            <a:spLocks noGrp="1"/>
          </p:cNvSpPr>
          <p:nvPr>
            <p:ph type="ftr" sz="quarter" idx="11"/>
          </p:nvPr>
        </p:nvSpPr>
        <p:spPr/>
        <p:txBody>
          <a:bodyPr/>
          <a:lstStyle/>
          <a:p>
            <a:r>
              <a:rPr lang="de-DE"/>
              <a:t>Ei- und Samenzellspende| Pitsinis | 22.09.2021</a:t>
            </a:r>
            <a:endParaRPr lang="en-US"/>
          </a:p>
        </p:txBody>
      </p:sp>
      <p:sp>
        <p:nvSpPr>
          <p:cNvPr id="6" name="Foliennummernplatzhalter 5">
            <a:extLst>
              <a:ext uri="{FF2B5EF4-FFF2-40B4-BE49-F238E27FC236}">
                <a16:creationId xmlns:a16="http://schemas.microsoft.com/office/drawing/2014/main" id="{A8363C55-9ECC-4039-A04C-55394463C8DD}"/>
              </a:ext>
            </a:extLst>
          </p:cNvPr>
          <p:cNvSpPr>
            <a:spLocks noGrp="1"/>
          </p:cNvSpPr>
          <p:nvPr>
            <p:ph type="sldNum" sz="quarter" idx="12"/>
          </p:nvPr>
        </p:nvSpPr>
        <p:spPr/>
        <p:txBody>
          <a:bodyPr/>
          <a:lstStyle/>
          <a:p>
            <a:fld id="{E4E9F8F1-DDA5-4CF3-B547-1C2D606D2D43}" type="slidenum">
              <a:rPr lang="en-US" smtClean="0"/>
              <a:t>‹Nr.›</a:t>
            </a:fld>
            <a:endParaRPr lang="en-US"/>
          </a:p>
        </p:txBody>
      </p:sp>
      <p:pic>
        <p:nvPicPr>
          <p:cNvPr id="7" name="Grafik 6">
            <a:extLst>
              <a:ext uri="{FF2B5EF4-FFF2-40B4-BE49-F238E27FC236}">
                <a16:creationId xmlns:a16="http://schemas.microsoft.com/office/drawing/2014/main" id="{8DEAFE5B-E4A3-4AE4-9755-995F4307F2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946" y="365126"/>
            <a:ext cx="1209854" cy="1325562"/>
          </a:xfrm>
          <a:prstGeom prst="rect">
            <a:avLst/>
          </a:prstGeom>
        </p:spPr>
      </p:pic>
    </p:spTree>
    <p:extLst>
      <p:ext uri="{BB962C8B-B14F-4D97-AF65-F5344CB8AC3E}">
        <p14:creationId xmlns:p14="http://schemas.microsoft.com/office/powerpoint/2010/main" val="350697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8BF58-B06D-4724-B8CD-A6841F82C542}"/>
              </a:ext>
            </a:extLst>
          </p:cNvPr>
          <p:cNvSpPr>
            <a:spLocks noGrp="1"/>
          </p:cNvSpPr>
          <p:nvPr>
            <p:ph type="title"/>
          </p:nvPr>
        </p:nvSpPr>
        <p:spPr>
          <a:xfrm>
            <a:off x="838200" y="365125"/>
            <a:ext cx="9305746" cy="1325563"/>
          </a:xfrm>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D91652D1-CFDE-4D34-AD73-96D8FD1B925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6C1E226-4028-4A52-BF70-B8A21AB7BF0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D8688097-D053-453C-9012-4203084CB170}"/>
              </a:ext>
            </a:extLst>
          </p:cNvPr>
          <p:cNvSpPr>
            <a:spLocks noGrp="1"/>
          </p:cNvSpPr>
          <p:nvPr>
            <p:ph type="dt" sz="half" idx="10"/>
          </p:nvPr>
        </p:nvSpPr>
        <p:spPr>
          <a:xfrm>
            <a:off x="838199" y="6356350"/>
            <a:ext cx="4233421" cy="365125"/>
          </a:xfrm>
        </p:spPr>
        <p:txBody>
          <a:bodyPr/>
          <a:lstStyle/>
          <a:p>
            <a:r>
              <a:rPr lang="en-US"/>
              <a:t>Ei- und Samenzellspende| Pitsinis | 22.09.2021</a:t>
            </a:r>
          </a:p>
        </p:txBody>
      </p:sp>
      <p:sp>
        <p:nvSpPr>
          <p:cNvPr id="6" name="Fußzeilenplatzhalter 5">
            <a:extLst>
              <a:ext uri="{FF2B5EF4-FFF2-40B4-BE49-F238E27FC236}">
                <a16:creationId xmlns:a16="http://schemas.microsoft.com/office/drawing/2014/main" id="{602C8D22-1290-4466-BAB3-BF639AA085DF}"/>
              </a:ext>
            </a:extLst>
          </p:cNvPr>
          <p:cNvSpPr>
            <a:spLocks noGrp="1"/>
          </p:cNvSpPr>
          <p:nvPr>
            <p:ph type="ftr" sz="quarter" idx="11"/>
          </p:nvPr>
        </p:nvSpPr>
        <p:spPr/>
        <p:txBody>
          <a:bodyPr/>
          <a:lstStyle/>
          <a:p>
            <a:r>
              <a:rPr lang="de-DE"/>
              <a:t>Ei- und Samenzellspende| Pitsinis | 22.09.2021</a:t>
            </a:r>
            <a:endParaRPr lang="en-US"/>
          </a:p>
        </p:txBody>
      </p:sp>
      <p:sp>
        <p:nvSpPr>
          <p:cNvPr id="7" name="Foliennummernplatzhalter 6">
            <a:extLst>
              <a:ext uri="{FF2B5EF4-FFF2-40B4-BE49-F238E27FC236}">
                <a16:creationId xmlns:a16="http://schemas.microsoft.com/office/drawing/2014/main" id="{0F59077E-D34C-4BA3-A39F-BB77A6632CEC}"/>
              </a:ext>
            </a:extLst>
          </p:cNvPr>
          <p:cNvSpPr>
            <a:spLocks noGrp="1"/>
          </p:cNvSpPr>
          <p:nvPr>
            <p:ph type="sldNum" sz="quarter" idx="12"/>
          </p:nvPr>
        </p:nvSpPr>
        <p:spPr/>
        <p:txBody>
          <a:bodyPr/>
          <a:lstStyle/>
          <a:p>
            <a:fld id="{E4E9F8F1-DDA5-4CF3-B547-1C2D606D2D43}" type="slidenum">
              <a:rPr lang="en-US" smtClean="0"/>
              <a:t>‹Nr.›</a:t>
            </a:fld>
            <a:endParaRPr lang="en-US"/>
          </a:p>
        </p:txBody>
      </p:sp>
      <p:pic>
        <p:nvPicPr>
          <p:cNvPr id="8" name="Grafik 7">
            <a:extLst>
              <a:ext uri="{FF2B5EF4-FFF2-40B4-BE49-F238E27FC236}">
                <a16:creationId xmlns:a16="http://schemas.microsoft.com/office/drawing/2014/main" id="{E6197F44-3687-468B-9BD3-74DC90FF5E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946" y="365126"/>
            <a:ext cx="1209854" cy="1325562"/>
          </a:xfrm>
          <a:prstGeom prst="rect">
            <a:avLst/>
          </a:prstGeom>
        </p:spPr>
      </p:pic>
    </p:spTree>
    <p:extLst>
      <p:ext uri="{BB962C8B-B14F-4D97-AF65-F5344CB8AC3E}">
        <p14:creationId xmlns:p14="http://schemas.microsoft.com/office/powerpoint/2010/main" val="93844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8EEAB-3ABA-45D4-90EE-F5107FB71E2A}"/>
              </a:ext>
            </a:extLst>
          </p:cNvPr>
          <p:cNvSpPr>
            <a:spLocks noGrp="1"/>
          </p:cNvSpPr>
          <p:nvPr>
            <p:ph type="title"/>
          </p:nvPr>
        </p:nvSpPr>
        <p:spPr>
          <a:xfrm>
            <a:off x="839788" y="365125"/>
            <a:ext cx="930257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910174EC-4292-492C-8ECD-EE54861DC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24780B9-7444-48E7-BE59-7456FC4023B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D45F9EFC-C663-43FF-85BB-4D9666821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DBE185C-E46D-4085-95C3-FCCD6F22D9D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A7325F30-D195-401B-BC0E-C3FA780E7E79}"/>
              </a:ext>
            </a:extLst>
          </p:cNvPr>
          <p:cNvSpPr>
            <a:spLocks noGrp="1"/>
          </p:cNvSpPr>
          <p:nvPr>
            <p:ph type="dt" sz="half" idx="10"/>
          </p:nvPr>
        </p:nvSpPr>
        <p:spPr>
          <a:xfrm>
            <a:off x="838200" y="6356350"/>
            <a:ext cx="4440810" cy="365125"/>
          </a:xfrm>
        </p:spPr>
        <p:txBody>
          <a:bodyPr/>
          <a:lstStyle/>
          <a:p>
            <a:r>
              <a:rPr lang="en-US"/>
              <a:t>Ei- und Samenzellspende| Pitsinis | 22.09.2021</a:t>
            </a:r>
          </a:p>
        </p:txBody>
      </p:sp>
      <p:sp>
        <p:nvSpPr>
          <p:cNvPr id="8" name="Fußzeilenplatzhalter 7">
            <a:extLst>
              <a:ext uri="{FF2B5EF4-FFF2-40B4-BE49-F238E27FC236}">
                <a16:creationId xmlns:a16="http://schemas.microsoft.com/office/drawing/2014/main" id="{435480AA-33E7-4162-ADCC-71134E8F59B2}"/>
              </a:ext>
            </a:extLst>
          </p:cNvPr>
          <p:cNvSpPr>
            <a:spLocks noGrp="1"/>
          </p:cNvSpPr>
          <p:nvPr>
            <p:ph type="ftr" sz="quarter" idx="11"/>
          </p:nvPr>
        </p:nvSpPr>
        <p:spPr/>
        <p:txBody>
          <a:bodyPr/>
          <a:lstStyle/>
          <a:p>
            <a:r>
              <a:rPr lang="de-DE"/>
              <a:t>Ei- und Samenzellspende| Pitsinis | 22.09.2021</a:t>
            </a:r>
            <a:endParaRPr lang="en-US"/>
          </a:p>
        </p:txBody>
      </p:sp>
      <p:sp>
        <p:nvSpPr>
          <p:cNvPr id="9" name="Foliennummernplatzhalter 8">
            <a:extLst>
              <a:ext uri="{FF2B5EF4-FFF2-40B4-BE49-F238E27FC236}">
                <a16:creationId xmlns:a16="http://schemas.microsoft.com/office/drawing/2014/main" id="{981FD828-ECA4-4242-9BFE-1D28166F9D9F}"/>
              </a:ext>
            </a:extLst>
          </p:cNvPr>
          <p:cNvSpPr>
            <a:spLocks noGrp="1"/>
          </p:cNvSpPr>
          <p:nvPr>
            <p:ph type="sldNum" sz="quarter" idx="12"/>
          </p:nvPr>
        </p:nvSpPr>
        <p:spPr/>
        <p:txBody>
          <a:bodyPr/>
          <a:lstStyle/>
          <a:p>
            <a:fld id="{E4E9F8F1-DDA5-4CF3-B547-1C2D606D2D43}" type="slidenum">
              <a:rPr lang="en-US" smtClean="0"/>
              <a:t>‹Nr.›</a:t>
            </a:fld>
            <a:endParaRPr lang="en-US"/>
          </a:p>
        </p:txBody>
      </p:sp>
      <p:pic>
        <p:nvPicPr>
          <p:cNvPr id="10" name="Grafik 9">
            <a:extLst>
              <a:ext uri="{FF2B5EF4-FFF2-40B4-BE49-F238E27FC236}">
                <a16:creationId xmlns:a16="http://schemas.microsoft.com/office/drawing/2014/main" id="{3A9E6B15-DC69-4180-A42F-1DC3712D9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946" y="365126"/>
            <a:ext cx="1209854" cy="1325562"/>
          </a:xfrm>
          <a:prstGeom prst="rect">
            <a:avLst/>
          </a:prstGeom>
        </p:spPr>
      </p:pic>
    </p:spTree>
    <p:extLst>
      <p:ext uri="{BB962C8B-B14F-4D97-AF65-F5344CB8AC3E}">
        <p14:creationId xmlns:p14="http://schemas.microsoft.com/office/powerpoint/2010/main" val="294551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90467-AA3B-43A9-B6E0-2EFD991E9FFE}"/>
              </a:ext>
            </a:extLst>
          </p:cNvPr>
          <p:cNvSpPr>
            <a:spLocks noGrp="1"/>
          </p:cNvSpPr>
          <p:nvPr>
            <p:ph type="title"/>
          </p:nvPr>
        </p:nvSpPr>
        <p:spPr>
          <a:xfrm>
            <a:off x="838200" y="365125"/>
            <a:ext cx="9305746" cy="1325563"/>
          </a:xfrm>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F5130B72-CBBF-4C85-A701-C5D1BEA0B9C8}"/>
              </a:ext>
            </a:extLst>
          </p:cNvPr>
          <p:cNvSpPr>
            <a:spLocks noGrp="1"/>
          </p:cNvSpPr>
          <p:nvPr>
            <p:ph type="dt" sz="half" idx="10"/>
          </p:nvPr>
        </p:nvSpPr>
        <p:spPr>
          <a:xfrm>
            <a:off x="838199" y="6356350"/>
            <a:ext cx="4114799" cy="365125"/>
          </a:xfrm>
        </p:spPr>
        <p:txBody>
          <a:bodyPr/>
          <a:lstStyle/>
          <a:p>
            <a:r>
              <a:rPr lang="en-US"/>
              <a:t>Ei- und Samenzellspende| Pitsinis | 22.09.2021</a:t>
            </a:r>
            <a:endParaRPr lang="en-US" dirty="0"/>
          </a:p>
        </p:txBody>
      </p:sp>
      <p:sp>
        <p:nvSpPr>
          <p:cNvPr id="4" name="Fußzeilenplatzhalter 3">
            <a:extLst>
              <a:ext uri="{FF2B5EF4-FFF2-40B4-BE49-F238E27FC236}">
                <a16:creationId xmlns:a16="http://schemas.microsoft.com/office/drawing/2014/main" id="{88FCD2A7-6AAB-440B-869F-981773A7851D}"/>
              </a:ext>
            </a:extLst>
          </p:cNvPr>
          <p:cNvSpPr>
            <a:spLocks noGrp="1"/>
          </p:cNvSpPr>
          <p:nvPr>
            <p:ph type="ftr" sz="quarter" idx="11"/>
          </p:nvPr>
        </p:nvSpPr>
        <p:spPr/>
        <p:txBody>
          <a:bodyPr/>
          <a:lstStyle/>
          <a:p>
            <a:r>
              <a:rPr lang="de-DE"/>
              <a:t>Ei- und Samenzellspende| Pitsinis | 22.09.2021</a:t>
            </a:r>
            <a:endParaRPr lang="en-US"/>
          </a:p>
        </p:txBody>
      </p:sp>
      <p:sp>
        <p:nvSpPr>
          <p:cNvPr id="5" name="Foliennummernplatzhalter 4">
            <a:extLst>
              <a:ext uri="{FF2B5EF4-FFF2-40B4-BE49-F238E27FC236}">
                <a16:creationId xmlns:a16="http://schemas.microsoft.com/office/drawing/2014/main" id="{A3471871-65E1-430C-BD1E-16A5B65060A1}"/>
              </a:ext>
            </a:extLst>
          </p:cNvPr>
          <p:cNvSpPr>
            <a:spLocks noGrp="1"/>
          </p:cNvSpPr>
          <p:nvPr>
            <p:ph type="sldNum" sz="quarter" idx="12"/>
          </p:nvPr>
        </p:nvSpPr>
        <p:spPr/>
        <p:txBody>
          <a:bodyPr/>
          <a:lstStyle/>
          <a:p>
            <a:fld id="{E4E9F8F1-DDA5-4CF3-B547-1C2D606D2D43}" type="slidenum">
              <a:rPr lang="en-US" smtClean="0"/>
              <a:t>‹Nr.›</a:t>
            </a:fld>
            <a:endParaRPr lang="en-US"/>
          </a:p>
        </p:txBody>
      </p:sp>
      <p:pic>
        <p:nvPicPr>
          <p:cNvPr id="6" name="Grafik 5">
            <a:extLst>
              <a:ext uri="{FF2B5EF4-FFF2-40B4-BE49-F238E27FC236}">
                <a16:creationId xmlns:a16="http://schemas.microsoft.com/office/drawing/2014/main" id="{E8957062-ABCD-48F6-9C4E-45924297D9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946" y="365126"/>
            <a:ext cx="1209854" cy="1325562"/>
          </a:xfrm>
          <a:prstGeom prst="rect">
            <a:avLst/>
          </a:prstGeom>
        </p:spPr>
      </p:pic>
    </p:spTree>
    <p:extLst>
      <p:ext uri="{BB962C8B-B14F-4D97-AF65-F5344CB8AC3E}">
        <p14:creationId xmlns:p14="http://schemas.microsoft.com/office/powerpoint/2010/main" val="303899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AEC416-096E-4C17-8BD8-B18443ADD66D}"/>
              </a:ext>
            </a:extLst>
          </p:cNvPr>
          <p:cNvSpPr>
            <a:spLocks noGrp="1"/>
          </p:cNvSpPr>
          <p:nvPr>
            <p:ph type="dt" sz="half" idx="10"/>
          </p:nvPr>
        </p:nvSpPr>
        <p:spPr/>
        <p:txBody>
          <a:bodyPr/>
          <a:lstStyle/>
          <a:p>
            <a:r>
              <a:rPr lang="en-US"/>
              <a:t>Ei- und Samenzellspende| Pitsinis | 22.09.2021</a:t>
            </a:r>
          </a:p>
        </p:txBody>
      </p:sp>
      <p:sp>
        <p:nvSpPr>
          <p:cNvPr id="3" name="Fußzeilenplatzhalter 2">
            <a:extLst>
              <a:ext uri="{FF2B5EF4-FFF2-40B4-BE49-F238E27FC236}">
                <a16:creationId xmlns:a16="http://schemas.microsoft.com/office/drawing/2014/main" id="{38856D95-967A-4BAD-832B-B621AD7601C6}"/>
              </a:ext>
            </a:extLst>
          </p:cNvPr>
          <p:cNvSpPr>
            <a:spLocks noGrp="1"/>
          </p:cNvSpPr>
          <p:nvPr>
            <p:ph type="ftr" sz="quarter" idx="11"/>
          </p:nvPr>
        </p:nvSpPr>
        <p:spPr/>
        <p:txBody>
          <a:bodyPr/>
          <a:lstStyle/>
          <a:p>
            <a:r>
              <a:rPr lang="de-DE"/>
              <a:t>Ei- und Samenzellspende| Pitsinis | 22.09.2021</a:t>
            </a:r>
            <a:endParaRPr lang="en-US"/>
          </a:p>
        </p:txBody>
      </p:sp>
      <p:sp>
        <p:nvSpPr>
          <p:cNvPr id="4" name="Foliennummernplatzhalter 3">
            <a:extLst>
              <a:ext uri="{FF2B5EF4-FFF2-40B4-BE49-F238E27FC236}">
                <a16:creationId xmlns:a16="http://schemas.microsoft.com/office/drawing/2014/main" id="{030AA727-B2B1-4B47-9FF0-C8F3509228D6}"/>
              </a:ext>
            </a:extLst>
          </p:cNvPr>
          <p:cNvSpPr>
            <a:spLocks noGrp="1"/>
          </p:cNvSpPr>
          <p:nvPr>
            <p:ph type="sldNum" sz="quarter" idx="12"/>
          </p:nvPr>
        </p:nvSpPr>
        <p:spPr/>
        <p:txBody>
          <a:bodyPr/>
          <a:lstStyle/>
          <a:p>
            <a:fld id="{E4E9F8F1-DDA5-4CF3-B547-1C2D606D2D43}" type="slidenum">
              <a:rPr lang="en-US" smtClean="0"/>
              <a:t>‹Nr.›</a:t>
            </a:fld>
            <a:endParaRPr lang="en-US"/>
          </a:p>
        </p:txBody>
      </p:sp>
      <p:pic>
        <p:nvPicPr>
          <p:cNvPr id="5" name="Grafik 4">
            <a:extLst>
              <a:ext uri="{FF2B5EF4-FFF2-40B4-BE49-F238E27FC236}">
                <a16:creationId xmlns:a16="http://schemas.microsoft.com/office/drawing/2014/main" id="{9ED76ED8-C44A-46A0-8C98-460BB3134B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946" y="365126"/>
            <a:ext cx="1209854" cy="1325562"/>
          </a:xfrm>
          <a:prstGeom prst="rect">
            <a:avLst/>
          </a:prstGeom>
        </p:spPr>
      </p:pic>
    </p:spTree>
    <p:extLst>
      <p:ext uri="{BB962C8B-B14F-4D97-AF65-F5344CB8AC3E}">
        <p14:creationId xmlns:p14="http://schemas.microsoft.com/office/powerpoint/2010/main" val="141121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77978-2BDF-422E-A37C-27DF19094D6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7BC0B690-211C-45CE-8A8A-73D76673C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7E57F95F-BB66-4C43-8C74-15D73AE07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3C0C2C-AA98-45FC-8F39-4DA37EBFFCD7}"/>
              </a:ext>
            </a:extLst>
          </p:cNvPr>
          <p:cNvSpPr>
            <a:spLocks noGrp="1"/>
          </p:cNvSpPr>
          <p:nvPr>
            <p:ph type="dt" sz="half" idx="10"/>
          </p:nvPr>
        </p:nvSpPr>
        <p:spPr/>
        <p:txBody>
          <a:bodyPr/>
          <a:lstStyle/>
          <a:p>
            <a:r>
              <a:rPr lang="en-US"/>
              <a:t>Ei- und Samenzellspende| Pitsinis | 22.09.2021</a:t>
            </a:r>
          </a:p>
        </p:txBody>
      </p:sp>
      <p:sp>
        <p:nvSpPr>
          <p:cNvPr id="6" name="Fußzeilenplatzhalter 5">
            <a:extLst>
              <a:ext uri="{FF2B5EF4-FFF2-40B4-BE49-F238E27FC236}">
                <a16:creationId xmlns:a16="http://schemas.microsoft.com/office/drawing/2014/main" id="{ADB74E43-C098-41E1-950C-273D23B74FE0}"/>
              </a:ext>
            </a:extLst>
          </p:cNvPr>
          <p:cNvSpPr>
            <a:spLocks noGrp="1"/>
          </p:cNvSpPr>
          <p:nvPr>
            <p:ph type="ftr" sz="quarter" idx="11"/>
          </p:nvPr>
        </p:nvSpPr>
        <p:spPr/>
        <p:txBody>
          <a:bodyPr/>
          <a:lstStyle/>
          <a:p>
            <a:r>
              <a:rPr lang="de-DE"/>
              <a:t>Ei- und Samenzellspende| Pitsinis | 22.09.2021</a:t>
            </a:r>
            <a:endParaRPr lang="en-US"/>
          </a:p>
        </p:txBody>
      </p:sp>
      <p:sp>
        <p:nvSpPr>
          <p:cNvPr id="7" name="Foliennummernplatzhalter 6">
            <a:extLst>
              <a:ext uri="{FF2B5EF4-FFF2-40B4-BE49-F238E27FC236}">
                <a16:creationId xmlns:a16="http://schemas.microsoft.com/office/drawing/2014/main" id="{3A49B1CA-43D7-41E2-A7C9-8C599BC3A4B9}"/>
              </a:ext>
            </a:extLst>
          </p:cNvPr>
          <p:cNvSpPr>
            <a:spLocks noGrp="1"/>
          </p:cNvSpPr>
          <p:nvPr>
            <p:ph type="sldNum" sz="quarter" idx="12"/>
          </p:nvPr>
        </p:nvSpPr>
        <p:spPr/>
        <p:txBody>
          <a:bodyPr/>
          <a:lstStyle/>
          <a:p>
            <a:fld id="{E4E9F8F1-DDA5-4CF3-B547-1C2D606D2D43}" type="slidenum">
              <a:rPr lang="en-US" smtClean="0"/>
              <a:t>‹Nr.›</a:t>
            </a:fld>
            <a:endParaRPr lang="en-US"/>
          </a:p>
        </p:txBody>
      </p:sp>
    </p:spTree>
    <p:extLst>
      <p:ext uri="{BB962C8B-B14F-4D97-AF65-F5344CB8AC3E}">
        <p14:creationId xmlns:p14="http://schemas.microsoft.com/office/powerpoint/2010/main" val="163404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C6D02-A44B-424C-90BC-ECD266643C4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5CC53743-0458-47AE-8B6B-07379B0352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CC017CCC-BD40-4D8C-9353-CD3040130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7E0751F-97BF-4302-8F30-1353551E6E7D}"/>
              </a:ext>
            </a:extLst>
          </p:cNvPr>
          <p:cNvSpPr>
            <a:spLocks noGrp="1"/>
          </p:cNvSpPr>
          <p:nvPr>
            <p:ph type="dt" sz="half" idx="10"/>
          </p:nvPr>
        </p:nvSpPr>
        <p:spPr/>
        <p:txBody>
          <a:bodyPr/>
          <a:lstStyle/>
          <a:p>
            <a:r>
              <a:rPr lang="en-US"/>
              <a:t>Ei- und Samenzellspende| Pitsinis | 22.09.2021</a:t>
            </a:r>
          </a:p>
        </p:txBody>
      </p:sp>
      <p:sp>
        <p:nvSpPr>
          <p:cNvPr id="6" name="Fußzeilenplatzhalter 5">
            <a:extLst>
              <a:ext uri="{FF2B5EF4-FFF2-40B4-BE49-F238E27FC236}">
                <a16:creationId xmlns:a16="http://schemas.microsoft.com/office/drawing/2014/main" id="{26EC01C4-710B-4D1F-ABED-15CFE9807257}"/>
              </a:ext>
            </a:extLst>
          </p:cNvPr>
          <p:cNvSpPr>
            <a:spLocks noGrp="1"/>
          </p:cNvSpPr>
          <p:nvPr>
            <p:ph type="ftr" sz="quarter" idx="11"/>
          </p:nvPr>
        </p:nvSpPr>
        <p:spPr/>
        <p:txBody>
          <a:bodyPr/>
          <a:lstStyle/>
          <a:p>
            <a:r>
              <a:rPr lang="de-DE"/>
              <a:t>Ei- und Samenzellspende| Pitsinis | 22.09.2021</a:t>
            </a:r>
            <a:endParaRPr lang="en-US"/>
          </a:p>
        </p:txBody>
      </p:sp>
      <p:sp>
        <p:nvSpPr>
          <p:cNvPr id="7" name="Foliennummernplatzhalter 6">
            <a:extLst>
              <a:ext uri="{FF2B5EF4-FFF2-40B4-BE49-F238E27FC236}">
                <a16:creationId xmlns:a16="http://schemas.microsoft.com/office/drawing/2014/main" id="{927F39A2-5C11-4020-8A90-112D974173F3}"/>
              </a:ext>
            </a:extLst>
          </p:cNvPr>
          <p:cNvSpPr>
            <a:spLocks noGrp="1"/>
          </p:cNvSpPr>
          <p:nvPr>
            <p:ph type="sldNum" sz="quarter" idx="12"/>
          </p:nvPr>
        </p:nvSpPr>
        <p:spPr/>
        <p:txBody>
          <a:bodyPr/>
          <a:lstStyle/>
          <a:p>
            <a:fld id="{E4E9F8F1-DDA5-4CF3-B547-1C2D606D2D43}" type="slidenum">
              <a:rPr lang="en-US" smtClean="0"/>
              <a:t>‹Nr.›</a:t>
            </a:fld>
            <a:endParaRPr lang="en-US"/>
          </a:p>
        </p:txBody>
      </p:sp>
    </p:spTree>
    <p:extLst>
      <p:ext uri="{BB962C8B-B14F-4D97-AF65-F5344CB8AC3E}">
        <p14:creationId xmlns:p14="http://schemas.microsoft.com/office/powerpoint/2010/main" val="180214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7439F00-31F3-45A2-BA43-10F6D4631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C8C58292-6A44-46DF-A03B-151CFF208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2778142-4919-4D9A-8D9B-9B2A9E1DD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Ei- und Samenzellspende| Pitsinis | 22.09.2021</a:t>
            </a:r>
          </a:p>
        </p:txBody>
      </p:sp>
      <p:sp>
        <p:nvSpPr>
          <p:cNvPr id="5" name="Fußzeilenplatzhalter 4">
            <a:extLst>
              <a:ext uri="{FF2B5EF4-FFF2-40B4-BE49-F238E27FC236}">
                <a16:creationId xmlns:a16="http://schemas.microsoft.com/office/drawing/2014/main" id="{5539D72F-01E1-42DF-A2C3-D4D07E343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Ei- und Samenzellspende| Pitsinis | 22.09.2021</a:t>
            </a:r>
            <a:endParaRPr lang="en-US"/>
          </a:p>
        </p:txBody>
      </p:sp>
      <p:sp>
        <p:nvSpPr>
          <p:cNvPr id="6" name="Foliennummernplatzhalter 5">
            <a:extLst>
              <a:ext uri="{FF2B5EF4-FFF2-40B4-BE49-F238E27FC236}">
                <a16:creationId xmlns:a16="http://schemas.microsoft.com/office/drawing/2014/main" id="{E3A96D4A-BB00-4F48-A93C-F0C5ADF78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9F8F1-DDA5-4CF3-B547-1C2D606D2D43}" type="slidenum">
              <a:rPr lang="en-US" smtClean="0"/>
              <a:t>‹Nr.›</a:t>
            </a:fld>
            <a:endParaRPr lang="en-US"/>
          </a:p>
        </p:txBody>
      </p:sp>
    </p:spTree>
    <p:extLst>
      <p:ext uri="{BB962C8B-B14F-4D97-AF65-F5344CB8AC3E}">
        <p14:creationId xmlns:p14="http://schemas.microsoft.com/office/powerpoint/2010/main" val="125103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772D600-392B-4816-8B2C-AC0A738698E1}"/>
              </a:ext>
            </a:extLst>
          </p:cNvPr>
          <p:cNvSpPr>
            <a:spLocks noGrp="1"/>
          </p:cNvSpPr>
          <p:nvPr>
            <p:ph type="subTitle" idx="1"/>
          </p:nvPr>
        </p:nvSpPr>
        <p:spPr>
          <a:xfrm>
            <a:off x="6208574" y="4882702"/>
            <a:ext cx="5510074" cy="1655762"/>
          </a:xfrm>
        </p:spPr>
        <p:txBody>
          <a:bodyPr>
            <a:normAutofit fontScale="70000" lnSpcReduction="20000"/>
          </a:bodyPr>
          <a:lstStyle/>
          <a:p>
            <a:endParaRPr lang="de-AT" dirty="0"/>
          </a:p>
          <a:p>
            <a:endParaRPr lang="de-AT" dirty="0"/>
          </a:p>
          <a:p>
            <a:endParaRPr lang="de-AT" dirty="0"/>
          </a:p>
          <a:p>
            <a:pPr algn="r"/>
            <a:r>
              <a:rPr lang="de-AT" dirty="0"/>
              <a:t>Nazira Pitsinis</a:t>
            </a:r>
          </a:p>
          <a:p>
            <a:pPr algn="r"/>
            <a:r>
              <a:rPr lang="de-AT" dirty="0"/>
              <a:t>ärztliche Leiterin Wunschbabyinstitut Feichtinger Baden</a:t>
            </a:r>
          </a:p>
          <a:p>
            <a:pPr algn="r"/>
            <a:endParaRPr lang="en-US" dirty="0"/>
          </a:p>
        </p:txBody>
      </p:sp>
      <p:pic>
        <p:nvPicPr>
          <p:cNvPr id="5" name="Grafik 4">
            <a:extLst>
              <a:ext uri="{FF2B5EF4-FFF2-40B4-BE49-F238E27FC236}">
                <a16:creationId xmlns:a16="http://schemas.microsoft.com/office/drawing/2014/main" id="{78BFC74B-C20D-4CF1-B9BF-169CF3C3A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22" y="319536"/>
            <a:ext cx="5676080" cy="6218928"/>
          </a:xfrm>
          <a:prstGeom prst="rect">
            <a:avLst/>
          </a:prstGeom>
        </p:spPr>
      </p:pic>
      <p:sp>
        <p:nvSpPr>
          <p:cNvPr id="2" name="Titel 1">
            <a:extLst>
              <a:ext uri="{FF2B5EF4-FFF2-40B4-BE49-F238E27FC236}">
                <a16:creationId xmlns:a16="http://schemas.microsoft.com/office/drawing/2014/main" id="{6753C651-910D-485B-9B01-F9626E88CC15}"/>
              </a:ext>
            </a:extLst>
          </p:cNvPr>
          <p:cNvSpPr>
            <a:spLocks noGrp="1"/>
          </p:cNvSpPr>
          <p:nvPr>
            <p:ph type="ctrTitle"/>
          </p:nvPr>
        </p:nvSpPr>
        <p:spPr>
          <a:xfrm>
            <a:off x="5709462" y="2043405"/>
            <a:ext cx="6009186" cy="2366989"/>
          </a:xfrm>
        </p:spPr>
        <p:txBody>
          <a:bodyPr>
            <a:normAutofit/>
          </a:bodyPr>
          <a:lstStyle/>
          <a:p>
            <a:r>
              <a:rPr lang="de-AT" sz="5400" i="1" dirty="0" err="1"/>
              <a:t>Make</a:t>
            </a:r>
            <a:r>
              <a:rPr lang="de-AT" sz="5400" i="1" dirty="0"/>
              <a:t> </a:t>
            </a:r>
            <a:r>
              <a:rPr lang="de-AT" sz="5400" i="1" dirty="0" err="1"/>
              <a:t>it</a:t>
            </a:r>
            <a:r>
              <a:rPr lang="de-AT" sz="5400" i="1" dirty="0"/>
              <a:t> happen</a:t>
            </a:r>
            <a:r>
              <a:rPr lang="de-AT" sz="3600" i="1" dirty="0"/>
              <a:t>….</a:t>
            </a:r>
            <a:br>
              <a:rPr lang="de-AT" sz="3600" dirty="0"/>
            </a:br>
            <a:r>
              <a:rPr lang="de-AT" sz="3600" dirty="0"/>
              <a:t>rechtliche und medizinische Grundlagen für Ei- und Samenzellspende in Österreich</a:t>
            </a:r>
            <a:endParaRPr lang="en-US" sz="3600" dirty="0"/>
          </a:p>
        </p:txBody>
      </p:sp>
    </p:spTree>
    <p:extLst>
      <p:ext uri="{BB962C8B-B14F-4D97-AF65-F5344CB8AC3E}">
        <p14:creationId xmlns:p14="http://schemas.microsoft.com/office/powerpoint/2010/main" val="3678323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29E13-7DF6-4F9F-9F52-95B10B029861}"/>
              </a:ext>
            </a:extLst>
          </p:cNvPr>
          <p:cNvSpPr>
            <a:spLocks noGrp="1"/>
          </p:cNvSpPr>
          <p:nvPr>
            <p:ph type="title"/>
          </p:nvPr>
        </p:nvSpPr>
        <p:spPr/>
        <p:txBody>
          <a:bodyPr/>
          <a:lstStyle/>
          <a:p>
            <a:r>
              <a:rPr lang="de-AT" dirty="0"/>
              <a:t>Bedeutung für die Praxis  </a:t>
            </a:r>
            <a:endParaRPr lang="en-US" dirty="0"/>
          </a:p>
        </p:txBody>
      </p:sp>
      <p:sp>
        <p:nvSpPr>
          <p:cNvPr id="3" name="Inhaltsplatzhalter 2">
            <a:extLst>
              <a:ext uri="{FF2B5EF4-FFF2-40B4-BE49-F238E27FC236}">
                <a16:creationId xmlns:a16="http://schemas.microsoft.com/office/drawing/2014/main" id="{D53FEBF4-D3BC-4AB7-84A1-F978BCFB4DEC}"/>
              </a:ext>
            </a:extLst>
          </p:cNvPr>
          <p:cNvSpPr>
            <a:spLocks noGrp="1"/>
          </p:cNvSpPr>
          <p:nvPr>
            <p:ph idx="1"/>
          </p:nvPr>
        </p:nvSpPr>
        <p:spPr/>
        <p:txBody>
          <a:bodyPr/>
          <a:lstStyle/>
          <a:p>
            <a:pPr marL="0" indent="0">
              <a:buNone/>
            </a:pPr>
            <a:endParaRPr lang="de-AT" dirty="0"/>
          </a:p>
          <a:p>
            <a:pPr marL="0" indent="0">
              <a:buNone/>
            </a:pPr>
            <a:endParaRPr lang="de-AT" dirty="0"/>
          </a:p>
          <a:p>
            <a:pPr marL="0" indent="0">
              <a:buNone/>
            </a:pPr>
            <a:r>
              <a:rPr lang="de-AT" sz="4000" dirty="0"/>
              <a:t>Lückenlose, </a:t>
            </a:r>
            <a:r>
              <a:rPr lang="de-AT" sz="4000" dirty="0">
                <a:solidFill>
                  <a:srgbClr val="FF0000"/>
                </a:solidFill>
              </a:rPr>
              <a:t>DIGITALE AUFZEICHNUNG</a:t>
            </a:r>
            <a:r>
              <a:rPr lang="de-AT" sz="4000" dirty="0"/>
              <a:t> in einem </a:t>
            </a:r>
            <a:r>
              <a:rPr lang="de-AT" sz="4000" dirty="0">
                <a:solidFill>
                  <a:srgbClr val="FF0000"/>
                </a:solidFill>
              </a:rPr>
              <a:t>JEDERZEIT</a:t>
            </a:r>
            <a:r>
              <a:rPr lang="de-AT" sz="4000" dirty="0"/>
              <a:t> abrufbaren System insbesondere im Hinblick auf Haftungsfragen !</a:t>
            </a:r>
            <a:endParaRPr lang="en-US" sz="4000" dirty="0"/>
          </a:p>
        </p:txBody>
      </p:sp>
      <p:sp>
        <p:nvSpPr>
          <p:cNvPr id="6" name="Datumsplatzhalter 5">
            <a:extLst>
              <a:ext uri="{FF2B5EF4-FFF2-40B4-BE49-F238E27FC236}">
                <a16:creationId xmlns:a16="http://schemas.microsoft.com/office/drawing/2014/main" id="{9C08ED8A-D5DB-4B18-BC49-FFAE6E3919BF}"/>
              </a:ext>
            </a:extLst>
          </p:cNvPr>
          <p:cNvSpPr>
            <a:spLocks noGrp="1"/>
          </p:cNvSpPr>
          <p:nvPr>
            <p:ph type="dt" sz="half" idx="10"/>
          </p:nvPr>
        </p:nvSpPr>
        <p:spPr/>
        <p:txBody>
          <a:bodyPr/>
          <a:lstStyle/>
          <a:p>
            <a:r>
              <a:rPr lang="en-US"/>
              <a:t>Ei- und Samenzellspende| Pitsinis | 22.09.2021</a:t>
            </a:r>
          </a:p>
        </p:txBody>
      </p:sp>
    </p:spTree>
    <p:extLst>
      <p:ext uri="{BB962C8B-B14F-4D97-AF65-F5344CB8AC3E}">
        <p14:creationId xmlns:p14="http://schemas.microsoft.com/office/powerpoint/2010/main" val="158812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766E7-F202-4946-8FC9-01625C6E2710}"/>
              </a:ext>
            </a:extLst>
          </p:cNvPr>
          <p:cNvSpPr>
            <a:spLocks noGrp="1"/>
          </p:cNvSpPr>
          <p:nvPr>
            <p:ph type="title"/>
          </p:nvPr>
        </p:nvSpPr>
        <p:spPr>
          <a:xfrm>
            <a:off x="838200" y="942392"/>
            <a:ext cx="9305746" cy="748296"/>
          </a:xfrm>
        </p:spPr>
        <p:txBody>
          <a:bodyPr>
            <a:normAutofit fontScale="90000"/>
          </a:bodyPr>
          <a:lstStyle/>
          <a:p>
            <a:r>
              <a:rPr lang="de-DE" sz="4000" i="1" dirty="0"/>
              <a:t>Besondere Bestimmungen bei der Verwendung von Samen und Eizellen dritter Personen</a:t>
            </a:r>
            <a:br>
              <a:rPr lang="de-DE" dirty="0"/>
            </a:br>
            <a:endParaRPr lang="en-US" dirty="0"/>
          </a:p>
        </p:txBody>
      </p:sp>
      <p:sp>
        <p:nvSpPr>
          <p:cNvPr id="3" name="Inhaltsplatzhalter 2">
            <a:extLst>
              <a:ext uri="{FF2B5EF4-FFF2-40B4-BE49-F238E27FC236}">
                <a16:creationId xmlns:a16="http://schemas.microsoft.com/office/drawing/2014/main" id="{DFA7A706-C1D2-43ED-B590-D84ABB3414A1}"/>
              </a:ext>
            </a:extLst>
          </p:cNvPr>
          <p:cNvSpPr>
            <a:spLocks noGrp="1"/>
          </p:cNvSpPr>
          <p:nvPr>
            <p:ph idx="1"/>
          </p:nvPr>
        </p:nvSpPr>
        <p:spPr/>
        <p:txBody>
          <a:bodyPr>
            <a:normAutofit fontScale="77500" lnSpcReduction="20000"/>
          </a:bodyPr>
          <a:lstStyle/>
          <a:p>
            <a:pPr marL="0" indent="0">
              <a:buNone/>
            </a:pPr>
            <a:r>
              <a:rPr lang="de-DE" dirty="0"/>
              <a:t>Kommerzialisierungs- und Vermittlungsverbot</a:t>
            </a:r>
          </a:p>
          <a:p>
            <a:pPr marL="0" indent="0">
              <a:buNone/>
            </a:pPr>
            <a:r>
              <a:rPr lang="de-DE" dirty="0"/>
              <a:t>§ 16. (1) Die Überlassung von Samen oder Eizellen für eine medizinisch unterstützte Fortpflanzung darf nicht Gegenstand eines entgeltlichen Rechtsgeschäfts sein. Die Vereinbarung oder die Annahme einer Aufwandsentschädigung gilt als entgeltliches Rechtsgeschäft, wenn und soweit die Aufwandsentschädigung über die nachgewiesenen Barauslagen, die im Zusammenhang mit der medizinischen Behandlung bei der Überlassung von Samen oder Eizellen getätigt wurden, hinausgeht.</a:t>
            </a:r>
          </a:p>
          <a:p>
            <a:pPr marL="0" indent="0">
              <a:buNone/>
            </a:pPr>
            <a:r>
              <a:rPr lang="de-DE" dirty="0"/>
              <a:t>(2) Die Vermittlung</a:t>
            </a:r>
          </a:p>
          <a:p>
            <a:pPr marL="0" indent="0">
              <a:buNone/>
            </a:pPr>
            <a:r>
              <a:rPr lang="de-DE" dirty="0"/>
              <a:t>1. von entwicklungsfähigen Zellen,</a:t>
            </a:r>
          </a:p>
          <a:p>
            <a:pPr marL="0" indent="0">
              <a:buNone/>
            </a:pPr>
            <a:r>
              <a:rPr lang="de-DE" dirty="0"/>
              <a:t>2. von Samen und Eizellen für eine medizinisch unterstützte Fortpflanzung und</a:t>
            </a:r>
          </a:p>
          <a:p>
            <a:pPr marL="0" indent="0">
              <a:buNone/>
            </a:pPr>
            <a:r>
              <a:rPr lang="de-DE" dirty="0"/>
              <a:t>3. von Personen, die bereit sind, Samen, Eizellen oder entwicklungsfähige Zellen für eine medizinisch unterstützte Fortpflanzung zu überlassen oder in sich einbringen zu lassen,</a:t>
            </a:r>
          </a:p>
          <a:p>
            <a:pPr marL="0" indent="0">
              <a:buNone/>
            </a:pPr>
            <a:r>
              <a:rPr lang="de-DE" dirty="0"/>
              <a:t>ist unzulässig. Ebenso ist jede Werbung für die Überlassung oder Vermittlung von Samen, Eizellen oder entwicklungsfähigen Zellen unzulässig.</a:t>
            </a:r>
            <a:endParaRPr lang="en-US" dirty="0"/>
          </a:p>
        </p:txBody>
      </p:sp>
      <p:sp>
        <p:nvSpPr>
          <p:cNvPr id="6" name="Datumsplatzhalter 5">
            <a:extLst>
              <a:ext uri="{FF2B5EF4-FFF2-40B4-BE49-F238E27FC236}">
                <a16:creationId xmlns:a16="http://schemas.microsoft.com/office/drawing/2014/main" id="{550A2B62-3D03-4EAA-A6B2-05887D838D45}"/>
              </a:ext>
            </a:extLst>
          </p:cNvPr>
          <p:cNvSpPr>
            <a:spLocks noGrp="1"/>
          </p:cNvSpPr>
          <p:nvPr>
            <p:ph type="dt" sz="half" idx="10"/>
          </p:nvPr>
        </p:nvSpPr>
        <p:spPr/>
        <p:txBody>
          <a:bodyPr/>
          <a:lstStyle/>
          <a:p>
            <a:r>
              <a:rPr lang="en-US"/>
              <a:t>Ei- und Samenzellspende| Pitsinis | 22.09.2021</a:t>
            </a:r>
          </a:p>
        </p:txBody>
      </p:sp>
      <p:cxnSp>
        <p:nvCxnSpPr>
          <p:cNvPr id="7" name="Gerader Verbinder 6">
            <a:extLst>
              <a:ext uri="{FF2B5EF4-FFF2-40B4-BE49-F238E27FC236}">
                <a16:creationId xmlns:a16="http://schemas.microsoft.com/office/drawing/2014/main" id="{E58FD3C1-8D17-4182-ABA1-796890E0CFCC}"/>
              </a:ext>
            </a:extLst>
          </p:cNvPr>
          <p:cNvCxnSpPr>
            <a:cxnSpLocks/>
          </p:cNvCxnSpPr>
          <p:nvPr/>
        </p:nvCxnSpPr>
        <p:spPr>
          <a:xfrm>
            <a:off x="2571750" y="2686050"/>
            <a:ext cx="657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D9EE9C46-C81F-494D-B037-5FB7225D56CC}"/>
              </a:ext>
            </a:extLst>
          </p:cNvPr>
          <p:cNvCxnSpPr>
            <a:cxnSpLocks/>
          </p:cNvCxnSpPr>
          <p:nvPr/>
        </p:nvCxnSpPr>
        <p:spPr>
          <a:xfrm>
            <a:off x="8052258" y="3152775"/>
            <a:ext cx="29110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0F22CBC-D519-4C7D-BCE1-A6DD0E033891}"/>
              </a:ext>
            </a:extLst>
          </p:cNvPr>
          <p:cNvCxnSpPr>
            <a:cxnSpLocks/>
          </p:cNvCxnSpPr>
          <p:nvPr/>
        </p:nvCxnSpPr>
        <p:spPr>
          <a:xfrm>
            <a:off x="981075" y="3409950"/>
            <a:ext cx="8067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E122844-5794-4356-B872-0E9FC3F89EE1}"/>
              </a:ext>
            </a:extLst>
          </p:cNvPr>
          <p:cNvCxnSpPr>
            <a:cxnSpLocks/>
          </p:cNvCxnSpPr>
          <p:nvPr/>
        </p:nvCxnSpPr>
        <p:spPr>
          <a:xfrm>
            <a:off x="1714500" y="5076825"/>
            <a:ext cx="82486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C29F2261-5FA1-496B-A928-2CB1B395E341}"/>
              </a:ext>
            </a:extLst>
          </p:cNvPr>
          <p:cNvCxnSpPr>
            <a:cxnSpLocks/>
          </p:cNvCxnSpPr>
          <p:nvPr/>
        </p:nvCxnSpPr>
        <p:spPr>
          <a:xfrm>
            <a:off x="3781425" y="5305425"/>
            <a:ext cx="69437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73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29E13-7DF6-4F9F-9F52-95B10B029861}"/>
              </a:ext>
            </a:extLst>
          </p:cNvPr>
          <p:cNvSpPr>
            <a:spLocks noGrp="1"/>
          </p:cNvSpPr>
          <p:nvPr>
            <p:ph type="title"/>
          </p:nvPr>
        </p:nvSpPr>
        <p:spPr/>
        <p:txBody>
          <a:bodyPr/>
          <a:lstStyle/>
          <a:p>
            <a:r>
              <a:rPr lang="de-AT" dirty="0"/>
              <a:t>Bedeutung für die Praxis  </a:t>
            </a:r>
            <a:endParaRPr lang="en-US" dirty="0"/>
          </a:p>
        </p:txBody>
      </p:sp>
      <p:sp>
        <p:nvSpPr>
          <p:cNvPr id="3" name="Inhaltsplatzhalter 2">
            <a:extLst>
              <a:ext uri="{FF2B5EF4-FFF2-40B4-BE49-F238E27FC236}">
                <a16:creationId xmlns:a16="http://schemas.microsoft.com/office/drawing/2014/main" id="{D53FEBF4-D3BC-4AB7-84A1-F978BCFB4DEC}"/>
              </a:ext>
            </a:extLst>
          </p:cNvPr>
          <p:cNvSpPr>
            <a:spLocks noGrp="1"/>
          </p:cNvSpPr>
          <p:nvPr>
            <p:ph idx="1"/>
          </p:nvPr>
        </p:nvSpPr>
        <p:spPr/>
        <p:txBody>
          <a:bodyPr/>
          <a:lstStyle/>
          <a:p>
            <a:pPr>
              <a:buFontTx/>
              <a:buChar char="-"/>
            </a:pPr>
            <a:r>
              <a:rPr lang="de-AT" dirty="0"/>
              <a:t>Werbung jeglicher Art ist verboten</a:t>
            </a:r>
          </a:p>
          <a:p>
            <a:pPr>
              <a:buFontTx/>
              <a:buChar char="-"/>
            </a:pPr>
            <a:r>
              <a:rPr lang="de-AT" dirty="0"/>
              <a:t>Entgelt für Spender ist im wesentlichen verboten</a:t>
            </a:r>
            <a:endParaRPr lang="en-US" dirty="0"/>
          </a:p>
        </p:txBody>
      </p:sp>
      <p:sp>
        <p:nvSpPr>
          <p:cNvPr id="6" name="Datumsplatzhalter 5">
            <a:extLst>
              <a:ext uri="{FF2B5EF4-FFF2-40B4-BE49-F238E27FC236}">
                <a16:creationId xmlns:a16="http://schemas.microsoft.com/office/drawing/2014/main" id="{296D0CFD-4295-489C-A8E9-D86A1694ED1F}"/>
              </a:ext>
            </a:extLst>
          </p:cNvPr>
          <p:cNvSpPr>
            <a:spLocks noGrp="1"/>
          </p:cNvSpPr>
          <p:nvPr>
            <p:ph type="dt" sz="half" idx="10"/>
          </p:nvPr>
        </p:nvSpPr>
        <p:spPr/>
        <p:txBody>
          <a:bodyPr/>
          <a:lstStyle/>
          <a:p>
            <a:r>
              <a:rPr lang="en-US"/>
              <a:t>Ei- und Samenzellspende| Pitsinis | 22.09.2021</a:t>
            </a:r>
          </a:p>
        </p:txBody>
      </p:sp>
      <p:pic>
        <p:nvPicPr>
          <p:cNvPr id="8" name="Grafik 7" descr="Ein Bild, das Text, Mann, Person, Screenshot enthält.&#10;&#10;Automatisch generierte Beschreibung">
            <a:extLst>
              <a:ext uri="{FF2B5EF4-FFF2-40B4-BE49-F238E27FC236}">
                <a16:creationId xmlns:a16="http://schemas.microsoft.com/office/drawing/2014/main" id="{ECDECAAB-6D72-4928-B454-CE064643B9BD}"/>
              </a:ext>
            </a:extLst>
          </p:cNvPr>
          <p:cNvPicPr>
            <a:picLocks noChangeAspect="1"/>
          </p:cNvPicPr>
          <p:nvPr/>
        </p:nvPicPr>
        <p:blipFill rotWithShape="1">
          <a:blip r:embed="rId2">
            <a:extLst>
              <a:ext uri="{28A0092B-C50C-407E-A947-70E740481C1C}">
                <a14:useLocalDpi xmlns:a14="http://schemas.microsoft.com/office/drawing/2010/main" val="0"/>
              </a:ext>
            </a:extLst>
          </a:blip>
          <a:srcRect l="-944" t="-2825" r="944" b="28816"/>
          <a:stretch/>
        </p:blipFill>
        <p:spPr>
          <a:xfrm>
            <a:off x="958731" y="2959409"/>
            <a:ext cx="3175000" cy="2349773"/>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630881E3-DF8C-4D32-BCB9-29B240305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654" y="2959409"/>
            <a:ext cx="5039115" cy="3352491"/>
          </a:xfrm>
          <a:prstGeom prst="rect">
            <a:avLst/>
          </a:prstGeom>
        </p:spPr>
      </p:pic>
      <p:sp>
        <p:nvSpPr>
          <p:cNvPr id="12" name="Multiplikationszeichen 11">
            <a:extLst>
              <a:ext uri="{FF2B5EF4-FFF2-40B4-BE49-F238E27FC236}">
                <a16:creationId xmlns:a16="http://schemas.microsoft.com/office/drawing/2014/main" id="{BC312A87-9306-480B-976B-7B363E413AF6}"/>
              </a:ext>
            </a:extLst>
          </p:cNvPr>
          <p:cNvSpPr/>
          <p:nvPr/>
        </p:nvSpPr>
        <p:spPr>
          <a:xfrm>
            <a:off x="2672861" y="4134295"/>
            <a:ext cx="2165555" cy="200628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kationszeichen 12">
            <a:extLst>
              <a:ext uri="{FF2B5EF4-FFF2-40B4-BE49-F238E27FC236}">
                <a16:creationId xmlns:a16="http://schemas.microsoft.com/office/drawing/2014/main" id="{3C37AAC9-99E0-4051-BA69-85C7F085A220}"/>
              </a:ext>
            </a:extLst>
          </p:cNvPr>
          <p:cNvSpPr/>
          <p:nvPr/>
        </p:nvSpPr>
        <p:spPr>
          <a:xfrm>
            <a:off x="8313485" y="4956568"/>
            <a:ext cx="2165555" cy="200628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02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2" name="Freeform: Shape 2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Inhaltsplatzhalter 5">
            <a:extLst>
              <a:ext uri="{FF2B5EF4-FFF2-40B4-BE49-F238E27FC236}">
                <a16:creationId xmlns:a16="http://schemas.microsoft.com/office/drawing/2014/main" id="{DC27960A-91D8-4F3D-9A59-86EE348E046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57" b="-2957"/>
          <a:stretch/>
        </p:blipFill>
        <p:spPr>
          <a:xfrm>
            <a:off x="1785648" y="967846"/>
            <a:ext cx="8346166" cy="5571066"/>
          </a:xfrm>
          <a:prstGeom prst="rect">
            <a:avLst/>
          </a:prstGeom>
        </p:spPr>
      </p:pic>
      <p:sp>
        <p:nvSpPr>
          <p:cNvPr id="4" name="Datumsplatzhalter 3">
            <a:extLst>
              <a:ext uri="{FF2B5EF4-FFF2-40B4-BE49-F238E27FC236}">
                <a16:creationId xmlns:a16="http://schemas.microsoft.com/office/drawing/2014/main" id="{7397B9A2-7323-4F6F-903F-541F2AAF995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nSpc>
                <a:spcPct val="90000"/>
              </a:lnSpc>
              <a:spcAft>
                <a:spcPts val="600"/>
              </a:spcAft>
            </a:pPr>
            <a:r>
              <a:rPr lang="en-US" sz="1000"/>
              <a:t>Ei- und Samenzellspende| Pitsinis | 22.09.2021</a:t>
            </a:r>
          </a:p>
        </p:txBody>
      </p:sp>
      <p:sp>
        <p:nvSpPr>
          <p:cNvPr id="12" name="Multiplikationszeichen 11">
            <a:extLst>
              <a:ext uri="{FF2B5EF4-FFF2-40B4-BE49-F238E27FC236}">
                <a16:creationId xmlns:a16="http://schemas.microsoft.com/office/drawing/2014/main" id="{37391C19-1671-4890-8B86-0CAA66E3E286}"/>
              </a:ext>
            </a:extLst>
          </p:cNvPr>
          <p:cNvSpPr/>
          <p:nvPr/>
        </p:nvSpPr>
        <p:spPr>
          <a:xfrm>
            <a:off x="765397" y="4623906"/>
            <a:ext cx="2165555" cy="200628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42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766E7-F202-4946-8FC9-01625C6E2710}"/>
              </a:ext>
            </a:extLst>
          </p:cNvPr>
          <p:cNvSpPr>
            <a:spLocks noGrp="1"/>
          </p:cNvSpPr>
          <p:nvPr>
            <p:ph type="title"/>
          </p:nvPr>
        </p:nvSpPr>
        <p:spPr>
          <a:xfrm>
            <a:off x="838200" y="942392"/>
            <a:ext cx="9305746" cy="748296"/>
          </a:xfrm>
        </p:spPr>
        <p:txBody>
          <a:bodyPr>
            <a:normAutofit fontScale="90000"/>
          </a:bodyPr>
          <a:lstStyle/>
          <a:p>
            <a:r>
              <a:rPr lang="de-DE" sz="4000" i="1" dirty="0"/>
              <a:t>Besondere Bestimmungen bei der Verwendung von Samen und Eizellen dritter Personen</a:t>
            </a:r>
            <a:br>
              <a:rPr lang="de-DE" dirty="0"/>
            </a:br>
            <a:endParaRPr lang="en-US" dirty="0"/>
          </a:p>
        </p:txBody>
      </p:sp>
      <p:sp>
        <p:nvSpPr>
          <p:cNvPr id="3" name="Inhaltsplatzhalter 2">
            <a:extLst>
              <a:ext uri="{FF2B5EF4-FFF2-40B4-BE49-F238E27FC236}">
                <a16:creationId xmlns:a16="http://schemas.microsoft.com/office/drawing/2014/main" id="{DFA7A706-C1D2-43ED-B590-D84ABB3414A1}"/>
              </a:ext>
            </a:extLst>
          </p:cNvPr>
          <p:cNvSpPr>
            <a:spLocks noGrp="1"/>
          </p:cNvSpPr>
          <p:nvPr>
            <p:ph idx="1"/>
          </p:nvPr>
        </p:nvSpPr>
        <p:spPr>
          <a:xfrm>
            <a:off x="838200" y="1834955"/>
            <a:ext cx="10515600" cy="4351338"/>
          </a:xfrm>
        </p:spPr>
        <p:txBody>
          <a:bodyPr>
            <a:normAutofit lnSpcReduction="10000"/>
          </a:bodyPr>
          <a:lstStyle/>
          <a:p>
            <a:pPr marL="0" indent="0">
              <a:buNone/>
            </a:pPr>
            <a:r>
              <a:rPr lang="de-DE" dirty="0"/>
              <a:t>Auskunft</a:t>
            </a:r>
          </a:p>
          <a:p>
            <a:pPr marL="0" indent="0">
              <a:buNone/>
            </a:pPr>
            <a:r>
              <a:rPr lang="de-DE" dirty="0"/>
              <a:t>§ 20. (1) Die Aufzeichnungen über dritte Personen, die Samen oder Eizellen zur Verfügung gestellt haben, sowie deren genetische Daten sind vertraulich zu behandeln.</a:t>
            </a:r>
          </a:p>
          <a:p>
            <a:pPr marL="0" indent="0">
              <a:buNone/>
            </a:pPr>
            <a:r>
              <a:rPr lang="de-DE" dirty="0"/>
              <a:t>(2) Dem mit dem Samen oder den Eizellen einer dritten Person gezeugten Kind ist auf dessen Verlangen nach Vollendung des 14. Lebensjahres Einsicht in die Aufzeichnungen nach § 15 Abs. 1 zu gewähren und daraus Auskunft zu erteilen. Zum Wohl des Kindes ist in medizinisch begründeten Ausnahmefällen der Person, die mit der gesetzlichen Vertretung für die Pflege und Erziehung betraut ist, Einsicht und Auskunft zu erteilen.</a:t>
            </a:r>
            <a:endParaRPr lang="en-US" dirty="0"/>
          </a:p>
        </p:txBody>
      </p:sp>
      <p:sp>
        <p:nvSpPr>
          <p:cNvPr id="6" name="Datumsplatzhalter 5">
            <a:extLst>
              <a:ext uri="{FF2B5EF4-FFF2-40B4-BE49-F238E27FC236}">
                <a16:creationId xmlns:a16="http://schemas.microsoft.com/office/drawing/2014/main" id="{3CD288CA-DF72-4546-8C1E-05B23B374162}"/>
              </a:ext>
            </a:extLst>
          </p:cNvPr>
          <p:cNvSpPr>
            <a:spLocks noGrp="1"/>
          </p:cNvSpPr>
          <p:nvPr>
            <p:ph type="dt" sz="half" idx="10"/>
          </p:nvPr>
        </p:nvSpPr>
        <p:spPr/>
        <p:txBody>
          <a:bodyPr/>
          <a:lstStyle/>
          <a:p>
            <a:r>
              <a:rPr lang="en-US"/>
              <a:t>Ei- und Samenzellspende| Pitsinis | 22.09.2021</a:t>
            </a:r>
          </a:p>
        </p:txBody>
      </p:sp>
      <p:cxnSp>
        <p:nvCxnSpPr>
          <p:cNvPr id="7" name="Gerader Verbinder 6">
            <a:extLst>
              <a:ext uri="{FF2B5EF4-FFF2-40B4-BE49-F238E27FC236}">
                <a16:creationId xmlns:a16="http://schemas.microsoft.com/office/drawing/2014/main" id="{7514F44E-A54C-4CD1-9349-91A52B04E01D}"/>
              </a:ext>
            </a:extLst>
          </p:cNvPr>
          <p:cNvCxnSpPr>
            <a:cxnSpLocks/>
          </p:cNvCxnSpPr>
          <p:nvPr/>
        </p:nvCxnSpPr>
        <p:spPr>
          <a:xfrm>
            <a:off x="3632658" y="4162425"/>
            <a:ext cx="66829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6BA82F72-713E-4C6E-AB3C-B197E941E5B5}"/>
              </a:ext>
            </a:extLst>
          </p:cNvPr>
          <p:cNvCxnSpPr>
            <a:cxnSpLocks/>
          </p:cNvCxnSpPr>
          <p:nvPr/>
        </p:nvCxnSpPr>
        <p:spPr>
          <a:xfrm>
            <a:off x="889458" y="4486275"/>
            <a:ext cx="93403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558D0E4C-7580-4767-BB93-7FB8FAB004FB}"/>
              </a:ext>
            </a:extLst>
          </p:cNvPr>
          <p:cNvCxnSpPr>
            <a:cxnSpLocks/>
          </p:cNvCxnSpPr>
          <p:nvPr/>
        </p:nvCxnSpPr>
        <p:spPr>
          <a:xfrm>
            <a:off x="962025" y="4857750"/>
            <a:ext cx="6105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37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29E13-7DF6-4F9F-9F52-95B10B029861}"/>
              </a:ext>
            </a:extLst>
          </p:cNvPr>
          <p:cNvSpPr>
            <a:spLocks noGrp="1"/>
          </p:cNvSpPr>
          <p:nvPr>
            <p:ph type="title"/>
          </p:nvPr>
        </p:nvSpPr>
        <p:spPr/>
        <p:txBody>
          <a:bodyPr/>
          <a:lstStyle/>
          <a:p>
            <a:r>
              <a:rPr lang="de-AT" dirty="0"/>
              <a:t>Bedeutung für die Praxis  </a:t>
            </a:r>
            <a:endParaRPr lang="en-US" dirty="0"/>
          </a:p>
        </p:txBody>
      </p:sp>
      <p:sp>
        <p:nvSpPr>
          <p:cNvPr id="3" name="Inhaltsplatzhalter 2">
            <a:extLst>
              <a:ext uri="{FF2B5EF4-FFF2-40B4-BE49-F238E27FC236}">
                <a16:creationId xmlns:a16="http://schemas.microsoft.com/office/drawing/2014/main" id="{D53FEBF4-D3BC-4AB7-84A1-F978BCFB4DEC}"/>
              </a:ext>
            </a:extLst>
          </p:cNvPr>
          <p:cNvSpPr>
            <a:spLocks noGrp="1"/>
          </p:cNvSpPr>
          <p:nvPr>
            <p:ph idx="1"/>
          </p:nvPr>
        </p:nvSpPr>
        <p:spPr/>
        <p:txBody>
          <a:bodyPr/>
          <a:lstStyle/>
          <a:p>
            <a:pPr>
              <a:buFontTx/>
              <a:buChar char="-"/>
            </a:pPr>
            <a:endParaRPr lang="de-AT" dirty="0"/>
          </a:p>
          <a:p>
            <a:pPr>
              <a:buFontTx/>
              <a:buChar char="-"/>
            </a:pPr>
            <a:r>
              <a:rPr lang="de-AT" dirty="0"/>
              <a:t>Anonyme Spenden sind verboten</a:t>
            </a:r>
          </a:p>
          <a:p>
            <a:pPr>
              <a:buFontTx/>
              <a:buChar char="-"/>
            </a:pPr>
            <a:endParaRPr lang="de-AT" dirty="0"/>
          </a:p>
          <a:p>
            <a:pPr>
              <a:buFontTx/>
              <a:buChar char="-"/>
            </a:pPr>
            <a:r>
              <a:rPr lang="de-AT" dirty="0"/>
              <a:t>Kooperationen mit Gewebebanken welche anonym gespendete Gameten vermitteln sind nicht zulässig</a:t>
            </a:r>
          </a:p>
          <a:p>
            <a:pPr>
              <a:buFontTx/>
              <a:buChar char="-"/>
            </a:pPr>
            <a:endParaRPr lang="de-AT" dirty="0"/>
          </a:p>
          <a:p>
            <a:pPr>
              <a:buFontTx/>
              <a:buChar char="-"/>
            </a:pPr>
            <a:r>
              <a:rPr lang="de-AT" dirty="0"/>
              <a:t>Rechtlicher Graubereich…. Was müssen die Eltern (Personen, welche eine Spende Zellen dritter Personen in Anspruch genommen haben) ihren daraus entstanden Kindern wann mitteilen? </a:t>
            </a:r>
          </a:p>
          <a:p>
            <a:pPr marL="0" indent="0">
              <a:buNone/>
            </a:pPr>
            <a:endParaRPr lang="en-US" dirty="0"/>
          </a:p>
        </p:txBody>
      </p:sp>
      <p:sp>
        <p:nvSpPr>
          <p:cNvPr id="6" name="Datumsplatzhalter 5">
            <a:extLst>
              <a:ext uri="{FF2B5EF4-FFF2-40B4-BE49-F238E27FC236}">
                <a16:creationId xmlns:a16="http://schemas.microsoft.com/office/drawing/2014/main" id="{B025DED4-6C75-4F8D-A3E6-91D9BE4B07A7}"/>
              </a:ext>
            </a:extLst>
          </p:cNvPr>
          <p:cNvSpPr>
            <a:spLocks noGrp="1"/>
          </p:cNvSpPr>
          <p:nvPr>
            <p:ph type="dt" sz="half" idx="10"/>
          </p:nvPr>
        </p:nvSpPr>
        <p:spPr/>
        <p:txBody>
          <a:bodyPr/>
          <a:lstStyle/>
          <a:p>
            <a:r>
              <a:rPr lang="en-US"/>
              <a:t>Ei- und Samenzellspende| Pitsinis | 22.09.2021</a:t>
            </a:r>
          </a:p>
        </p:txBody>
      </p:sp>
    </p:spTree>
    <p:extLst>
      <p:ext uri="{BB962C8B-B14F-4D97-AF65-F5344CB8AC3E}">
        <p14:creationId xmlns:p14="http://schemas.microsoft.com/office/powerpoint/2010/main" val="61903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766E7-F202-4946-8FC9-01625C6E2710}"/>
              </a:ext>
            </a:extLst>
          </p:cNvPr>
          <p:cNvSpPr>
            <a:spLocks noGrp="1"/>
          </p:cNvSpPr>
          <p:nvPr>
            <p:ph type="title"/>
          </p:nvPr>
        </p:nvSpPr>
        <p:spPr>
          <a:xfrm>
            <a:off x="838200" y="942392"/>
            <a:ext cx="9305746" cy="748296"/>
          </a:xfrm>
        </p:spPr>
        <p:txBody>
          <a:bodyPr>
            <a:normAutofit fontScale="90000"/>
          </a:bodyPr>
          <a:lstStyle/>
          <a:p>
            <a:r>
              <a:rPr lang="de-DE" sz="4000" i="1" dirty="0"/>
              <a:t>Besondere Bestimmungen bei der Verwendung von Samen und Eizellen dritter Personen</a:t>
            </a:r>
            <a:br>
              <a:rPr lang="de-DE" dirty="0"/>
            </a:br>
            <a:endParaRPr lang="en-US" dirty="0"/>
          </a:p>
        </p:txBody>
      </p:sp>
      <p:sp>
        <p:nvSpPr>
          <p:cNvPr id="3" name="Inhaltsplatzhalter 2">
            <a:extLst>
              <a:ext uri="{FF2B5EF4-FFF2-40B4-BE49-F238E27FC236}">
                <a16:creationId xmlns:a16="http://schemas.microsoft.com/office/drawing/2014/main" id="{DFA7A706-C1D2-43ED-B590-D84ABB3414A1}"/>
              </a:ext>
            </a:extLst>
          </p:cNvPr>
          <p:cNvSpPr>
            <a:spLocks noGrp="1"/>
          </p:cNvSpPr>
          <p:nvPr>
            <p:ph idx="1"/>
          </p:nvPr>
        </p:nvSpPr>
        <p:spPr>
          <a:xfrm>
            <a:off x="838200" y="1834955"/>
            <a:ext cx="10515600" cy="4351338"/>
          </a:xfrm>
        </p:spPr>
        <p:txBody>
          <a:bodyPr>
            <a:normAutofit fontScale="77500" lnSpcReduction="20000"/>
          </a:bodyPr>
          <a:lstStyle/>
          <a:p>
            <a:pPr marL="0" indent="0">
              <a:buNone/>
            </a:pPr>
            <a:r>
              <a:rPr lang="de-DE" dirty="0"/>
              <a:t>(2) Der Arzt hat den Ehegatten, eingetragenen Partnern oder Lebensgefährten oder dritten Personen, deren Samen oder Eizellen verwendet werden, eine psychologische Beratung oder eine psychotherapeutische Betreuung vorzuschlagen und sie auf die Möglichkeit hinzuweisen, andere unabhängige Beratungseinrichtungen zu konsultieren.</a:t>
            </a:r>
          </a:p>
          <a:p>
            <a:pPr marL="0" indent="0">
              <a:buNone/>
            </a:pPr>
            <a:endParaRPr lang="de-DE" dirty="0"/>
          </a:p>
          <a:p>
            <a:pPr marL="0" indent="0">
              <a:buNone/>
            </a:pPr>
            <a:r>
              <a:rPr lang="de-DE" dirty="0"/>
              <a:t>(3) Die Beratung oder Betreuung der Ehegatten, eingetragenen Partner oder Lebensgefährten soll sich insbesondere auf die für die Eltern und das Kind mit der Verwendung von Samen oder Eizellen dritter Personen verbundenen Herausforderungen beziehen.</a:t>
            </a:r>
          </a:p>
          <a:p>
            <a:pPr marL="0" indent="0">
              <a:buNone/>
            </a:pPr>
            <a:endParaRPr lang="de-DE" dirty="0"/>
          </a:p>
          <a:p>
            <a:pPr marL="0" indent="0">
              <a:buNone/>
            </a:pPr>
            <a:r>
              <a:rPr lang="de-DE" dirty="0"/>
              <a:t>(4) Einer medizinisch unterstützten Fortpflanzung hat eine eingehende Beratung der eingetragenen Partner oder Lebensgefährten durch einen Notar über die rechtlichen Folgen der Zustimmung (§ 8) voranzugehen; bei Ehegatten gilt das nur dann, wenn der Samen oder die Eizellen einer dritten Person verwendet werden sollen.</a:t>
            </a:r>
            <a:endParaRPr lang="en-US" dirty="0"/>
          </a:p>
        </p:txBody>
      </p:sp>
      <p:sp>
        <p:nvSpPr>
          <p:cNvPr id="6" name="Datumsplatzhalter 5">
            <a:extLst>
              <a:ext uri="{FF2B5EF4-FFF2-40B4-BE49-F238E27FC236}">
                <a16:creationId xmlns:a16="http://schemas.microsoft.com/office/drawing/2014/main" id="{9F2D920A-48B4-4C77-8496-28532FFF6F57}"/>
              </a:ext>
            </a:extLst>
          </p:cNvPr>
          <p:cNvSpPr>
            <a:spLocks noGrp="1"/>
          </p:cNvSpPr>
          <p:nvPr>
            <p:ph type="dt" sz="half" idx="10"/>
          </p:nvPr>
        </p:nvSpPr>
        <p:spPr/>
        <p:txBody>
          <a:bodyPr/>
          <a:lstStyle/>
          <a:p>
            <a:r>
              <a:rPr lang="en-US"/>
              <a:t>Ei- und Samenzellspende| Pitsinis | 22.09.2021</a:t>
            </a:r>
          </a:p>
        </p:txBody>
      </p:sp>
      <p:cxnSp>
        <p:nvCxnSpPr>
          <p:cNvPr id="7" name="Gerader Verbinder 6">
            <a:extLst>
              <a:ext uri="{FF2B5EF4-FFF2-40B4-BE49-F238E27FC236}">
                <a16:creationId xmlns:a16="http://schemas.microsoft.com/office/drawing/2014/main" id="{6DFEFAAB-6435-4A1A-B771-EC2FA6FB3F9B}"/>
              </a:ext>
            </a:extLst>
          </p:cNvPr>
          <p:cNvCxnSpPr>
            <a:cxnSpLocks/>
          </p:cNvCxnSpPr>
          <p:nvPr/>
        </p:nvCxnSpPr>
        <p:spPr>
          <a:xfrm>
            <a:off x="8029575" y="2343150"/>
            <a:ext cx="2828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F0D7DD-2A3F-4FF7-9EFB-6E11F7991604}"/>
              </a:ext>
            </a:extLst>
          </p:cNvPr>
          <p:cNvCxnSpPr>
            <a:cxnSpLocks/>
          </p:cNvCxnSpPr>
          <p:nvPr/>
        </p:nvCxnSpPr>
        <p:spPr>
          <a:xfrm>
            <a:off x="5867400" y="3762375"/>
            <a:ext cx="34194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69DF065-A7FB-4017-BD18-49A2D07D2946}"/>
              </a:ext>
            </a:extLst>
          </p:cNvPr>
          <p:cNvCxnSpPr>
            <a:cxnSpLocks/>
          </p:cNvCxnSpPr>
          <p:nvPr/>
        </p:nvCxnSpPr>
        <p:spPr>
          <a:xfrm>
            <a:off x="7153275" y="4019550"/>
            <a:ext cx="3876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98E05ABC-7854-48E9-9985-850E4C3D94FE}"/>
              </a:ext>
            </a:extLst>
          </p:cNvPr>
          <p:cNvCxnSpPr>
            <a:cxnSpLocks/>
          </p:cNvCxnSpPr>
          <p:nvPr/>
        </p:nvCxnSpPr>
        <p:spPr>
          <a:xfrm>
            <a:off x="7458075" y="5191125"/>
            <a:ext cx="704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D356BA3-FB05-41D0-A5CD-3A013154B5FF}"/>
              </a:ext>
            </a:extLst>
          </p:cNvPr>
          <p:cNvCxnSpPr>
            <a:cxnSpLocks/>
          </p:cNvCxnSpPr>
          <p:nvPr/>
        </p:nvCxnSpPr>
        <p:spPr>
          <a:xfrm>
            <a:off x="5962650" y="5429250"/>
            <a:ext cx="1581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9F4B75F6-015F-477D-8DB1-8B2E4DEEAB3B}"/>
              </a:ext>
            </a:extLst>
          </p:cNvPr>
          <p:cNvCxnSpPr>
            <a:cxnSpLocks/>
          </p:cNvCxnSpPr>
          <p:nvPr/>
        </p:nvCxnSpPr>
        <p:spPr>
          <a:xfrm>
            <a:off x="904875" y="5676900"/>
            <a:ext cx="5057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3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29E13-7DF6-4F9F-9F52-95B10B029861}"/>
              </a:ext>
            </a:extLst>
          </p:cNvPr>
          <p:cNvSpPr>
            <a:spLocks noGrp="1"/>
          </p:cNvSpPr>
          <p:nvPr>
            <p:ph type="title"/>
          </p:nvPr>
        </p:nvSpPr>
        <p:spPr/>
        <p:txBody>
          <a:bodyPr/>
          <a:lstStyle/>
          <a:p>
            <a:r>
              <a:rPr lang="de-AT" dirty="0"/>
              <a:t>Bedeutung für die Praxis  </a:t>
            </a:r>
            <a:endParaRPr lang="en-US" dirty="0"/>
          </a:p>
        </p:txBody>
      </p:sp>
      <p:sp>
        <p:nvSpPr>
          <p:cNvPr id="3" name="Inhaltsplatzhalter 2">
            <a:extLst>
              <a:ext uri="{FF2B5EF4-FFF2-40B4-BE49-F238E27FC236}">
                <a16:creationId xmlns:a16="http://schemas.microsoft.com/office/drawing/2014/main" id="{D53FEBF4-D3BC-4AB7-84A1-F978BCFB4DEC}"/>
              </a:ext>
            </a:extLst>
          </p:cNvPr>
          <p:cNvSpPr>
            <a:spLocks noGrp="1"/>
          </p:cNvSpPr>
          <p:nvPr>
            <p:ph idx="1"/>
          </p:nvPr>
        </p:nvSpPr>
        <p:spPr/>
        <p:txBody>
          <a:bodyPr/>
          <a:lstStyle/>
          <a:p>
            <a:pPr marL="0" indent="0">
              <a:buNone/>
            </a:pPr>
            <a:endParaRPr lang="de-AT" dirty="0"/>
          </a:p>
          <a:p>
            <a:pPr marL="0" indent="0">
              <a:buNone/>
            </a:pPr>
            <a:r>
              <a:rPr lang="de-AT" dirty="0"/>
              <a:t>Bei Verwendung von Zellen Dritter ist an </a:t>
            </a:r>
          </a:p>
          <a:p>
            <a:pPr marL="0" indent="0">
              <a:buNone/>
            </a:pPr>
            <a:endParaRPr lang="de-AT" dirty="0"/>
          </a:p>
          <a:p>
            <a:pPr>
              <a:buFontTx/>
              <a:buChar char="-"/>
            </a:pPr>
            <a:r>
              <a:rPr lang="de-AT" dirty="0"/>
              <a:t>psychologisch-/psychotherapeutische Unterstützung IM VORFELD zu denken </a:t>
            </a:r>
          </a:p>
          <a:p>
            <a:pPr marL="0" indent="0">
              <a:buNone/>
            </a:pPr>
            <a:endParaRPr lang="de-AT" dirty="0"/>
          </a:p>
          <a:p>
            <a:pPr>
              <a:buFontTx/>
              <a:buChar char="-"/>
            </a:pPr>
            <a:r>
              <a:rPr lang="de-AT" dirty="0"/>
              <a:t>Brauchen AUCH verheiratete Paare einen Notariatsakt </a:t>
            </a:r>
            <a:endParaRPr lang="en-US" dirty="0"/>
          </a:p>
        </p:txBody>
      </p:sp>
      <p:sp>
        <p:nvSpPr>
          <p:cNvPr id="6" name="Datumsplatzhalter 5">
            <a:extLst>
              <a:ext uri="{FF2B5EF4-FFF2-40B4-BE49-F238E27FC236}">
                <a16:creationId xmlns:a16="http://schemas.microsoft.com/office/drawing/2014/main" id="{F08C43AC-6640-4C5A-B9B6-0CA22792AF3F}"/>
              </a:ext>
            </a:extLst>
          </p:cNvPr>
          <p:cNvSpPr>
            <a:spLocks noGrp="1"/>
          </p:cNvSpPr>
          <p:nvPr>
            <p:ph type="dt" sz="half" idx="10"/>
          </p:nvPr>
        </p:nvSpPr>
        <p:spPr/>
        <p:txBody>
          <a:bodyPr/>
          <a:lstStyle/>
          <a:p>
            <a:r>
              <a:rPr lang="en-US"/>
              <a:t>Ei- und Samenzellspende| Pitsinis | 22.09.2021</a:t>
            </a:r>
          </a:p>
        </p:txBody>
      </p:sp>
    </p:spTree>
    <p:extLst>
      <p:ext uri="{BB962C8B-B14F-4D97-AF65-F5344CB8AC3E}">
        <p14:creationId xmlns:p14="http://schemas.microsoft.com/office/powerpoint/2010/main" val="1915635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29E13-7DF6-4F9F-9F52-95B10B029861}"/>
              </a:ext>
            </a:extLst>
          </p:cNvPr>
          <p:cNvSpPr>
            <a:spLocks noGrp="1"/>
          </p:cNvSpPr>
          <p:nvPr>
            <p:ph type="title"/>
          </p:nvPr>
        </p:nvSpPr>
        <p:spPr/>
        <p:txBody>
          <a:bodyPr/>
          <a:lstStyle/>
          <a:p>
            <a:r>
              <a:rPr lang="de-AT" dirty="0"/>
              <a:t>Samenzellspende </a:t>
            </a:r>
            <a:endParaRPr lang="en-US" dirty="0"/>
          </a:p>
        </p:txBody>
      </p:sp>
      <p:sp>
        <p:nvSpPr>
          <p:cNvPr id="3" name="Inhaltsplatzhalter 2">
            <a:extLst>
              <a:ext uri="{FF2B5EF4-FFF2-40B4-BE49-F238E27FC236}">
                <a16:creationId xmlns:a16="http://schemas.microsoft.com/office/drawing/2014/main" id="{D53FEBF4-D3BC-4AB7-84A1-F978BCFB4DEC}"/>
              </a:ext>
            </a:extLst>
          </p:cNvPr>
          <p:cNvSpPr>
            <a:spLocks noGrp="1"/>
          </p:cNvSpPr>
          <p:nvPr>
            <p:ph idx="1"/>
          </p:nvPr>
        </p:nvSpPr>
        <p:spPr/>
        <p:txBody>
          <a:bodyPr/>
          <a:lstStyle/>
          <a:p>
            <a:pPr>
              <a:buFontTx/>
              <a:buChar char="-"/>
            </a:pPr>
            <a:r>
              <a:rPr lang="de-AT" dirty="0"/>
              <a:t>Für Frauen in </a:t>
            </a:r>
            <a:r>
              <a:rPr lang="de-AT" dirty="0" err="1"/>
              <a:t>eingetragender</a:t>
            </a:r>
            <a:r>
              <a:rPr lang="de-AT" dirty="0"/>
              <a:t> Partnerschaft </a:t>
            </a:r>
          </a:p>
          <a:p>
            <a:pPr>
              <a:buFontTx/>
              <a:buChar char="-"/>
            </a:pPr>
            <a:r>
              <a:rPr lang="de-AT" dirty="0"/>
              <a:t>Wenn mit den Samenzellen des Mannes keine Schwangerschaft herbeigeführt werden kann </a:t>
            </a:r>
          </a:p>
          <a:p>
            <a:pPr>
              <a:buFontTx/>
              <a:buChar char="-"/>
            </a:pPr>
            <a:r>
              <a:rPr lang="de-AT" dirty="0"/>
              <a:t>Für heterologe Insemination</a:t>
            </a:r>
          </a:p>
          <a:p>
            <a:pPr>
              <a:buFontTx/>
              <a:buChar char="-"/>
            </a:pPr>
            <a:r>
              <a:rPr lang="de-AT" dirty="0"/>
              <a:t>Bzw. für heterologe IVF/ICSI Behandlung </a:t>
            </a:r>
          </a:p>
          <a:p>
            <a:pPr marL="0" indent="0">
              <a:buNone/>
            </a:pPr>
            <a:endParaRPr lang="de-AT" dirty="0"/>
          </a:p>
          <a:p>
            <a:pPr>
              <a:buFontTx/>
              <a:buChar char="-"/>
            </a:pPr>
            <a:endParaRPr lang="en-US" dirty="0"/>
          </a:p>
        </p:txBody>
      </p:sp>
      <p:sp>
        <p:nvSpPr>
          <p:cNvPr id="6" name="Datumsplatzhalter 5">
            <a:extLst>
              <a:ext uri="{FF2B5EF4-FFF2-40B4-BE49-F238E27FC236}">
                <a16:creationId xmlns:a16="http://schemas.microsoft.com/office/drawing/2014/main" id="{F059A380-2C9D-48B7-AD37-91952EFE03FF}"/>
              </a:ext>
            </a:extLst>
          </p:cNvPr>
          <p:cNvSpPr>
            <a:spLocks noGrp="1"/>
          </p:cNvSpPr>
          <p:nvPr>
            <p:ph type="dt" sz="half" idx="10"/>
          </p:nvPr>
        </p:nvSpPr>
        <p:spPr/>
        <p:txBody>
          <a:bodyPr/>
          <a:lstStyle/>
          <a:p>
            <a:r>
              <a:rPr lang="en-US"/>
              <a:t>Ei- und Samenzellspende| Pitsinis | 22.09.2021</a:t>
            </a:r>
          </a:p>
        </p:txBody>
      </p:sp>
    </p:spTree>
    <p:extLst>
      <p:ext uri="{BB962C8B-B14F-4D97-AF65-F5344CB8AC3E}">
        <p14:creationId xmlns:p14="http://schemas.microsoft.com/office/powerpoint/2010/main" val="567155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Inhaltsplatzhalter 5">
            <a:extLst>
              <a:ext uri="{FF2B5EF4-FFF2-40B4-BE49-F238E27FC236}">
                <a16:creationId xmlns:a16="http://schemas.microsoft.com/office/drawing/2014/main" id="{98861C88-165E-4F44-A3D2-FDD11C3B1A56}"/>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
        <p:nvSpPr>
          <p:cNvPr id="3" name="Datumsplatzhalter 2">
            <a:extLst>
              <a:ext uri="{FF2B5EF4-FFF2-40B4-BE49-F238E27FC236}">
                <a16:creationId xmlns:a16="http://schemas.microsoft.com/office/drawing/2014/main" id="{DC3E3FE5-52F3-4B2B-82BD-A83DD122065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nSpc>
                <a:spcPct val="90000"/>
              </a:lnSpc>
              <a:spcAft>
                <a:spcPts val="600"/>
              </a:spcAft>
            </a:pPr>
            <a:r>
              <a:rPr lang="en-US" sz="1000">
                <a:solidFill>
                  <a:srgbClr val="FFFFFF"/>
                </a:solidFill>
              </a:rPr>
              <a:t>Ei- und Samenzellspende| Pitsinis | 22.09.2021</a:t>
            </a:r>
          </a:p>
        </p:txBody>
      </p:sp>
      <p:sp>
        <p:nvSpPr>
          <p:cNvPr id="8" name="Pfeil: nach rechts 7">
            <a:extLst>
              <a:ext uri="{FF2B5EF4-FFF2-40B4-BE49-F238E27FC236}">
                <a16:creationId xmlns:a16="http://schemas.microsoft.com/office/drawing/2014/main" id="{E82AB271-687E-4D0F-8A79-C3EFD6C64128}"/>
              </a:ext>
            </a:extLst>
          </p:cNvPr>
          <p:cNvSpPr/>
          <p:nvPr/>
        </p:nvSpPr>
        <p:spPr>
          <a:xfrm>
            <a:off x="5606796" y="45434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feil: nach rechts 17">
            <a:extLst>
              <a:ext uri="{FF2B5EF4-FFF2-40B4-BE49-F238E27FC236}">
                <a16:creationId xmlns:a16="http://schemas.microsoft.com/office/drawing/2014/main" id="{294873C7-4702-40D4-8C2B-17C567EEA99C}"/>
              </a:ext>
            </a:extLst>
          </p:cNvPr>
          <p:cNvSpPr/>
          <p:nvPr/>
        </p:nvSpPr>
        <p:spPr>
          <a:xfrm>
            <a:off x="5540121" y="55721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feil: nach rechts 18">
            <a:extLst>
              <a:ext uri="{FF2B5EF4-FFF2-40B4-BE49-F238E27FC236}">
                <a16:creationId xmlns:a16="http://schemas.microsoft.com/office/drawing/2014/main" id="{AA42514D-25F6-4443-96BB-28DA55A7A7C9}"/>
              </a:ext>
            </a:extLst>
          </p:cNvPr>
          <p:cNvSpPr/>
          <p:nvPr/>
        </p:nvSpPr>
        <p:spPr>
          <a:xfrm>
            <a:off x="7683246" y="43011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feil: nach rechts 19">
            <a:extLst>
              <a:ext uri="{FF2B5EF4-FFF2-40B4-BE49-F238E27FC236}">
                <a16:creationId xmlns:a16="http://schemas.microsoft.com/office/drawing/2014/main" id="{E87FF3E1-F897-48AB-AE92-0A6153A3EC05}"/>
              </a:ext>
            </a:extLst>
          </p:cNvPr>
          <p:cNvSpPr/>
          <p:nvPr/>
        </p:nvSpPr>
        <p:spPr>
          <a:xfrm>
            <a:off x="7683246" y="55795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feil: nach links 8">
            <a:extLst>
              <a:ext uri="{FF2B5EF4-FFF2-40B4-BE49-F238E27FC236}">
                <a16:creationId xmlns:a16="http://schemas.microsoft.com/office/drawing/2014/main" id="{7DBD4475-77AC-4FB2-AE69-688708699B5E}"/>
              </a:ext>
            </a:extLst>
          </p:cNvPr>
          <p:cNvSpPr/>
          <p:nvPr/>
        </p:nvSpPr>
        <p:spPr>
          <a:xfrm>
            <a:off x="7562850" y="317725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29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0FD74-02CB-404A-B67E-9E679C64012D}"/>
              </a:ext>
            </a:extLst>
          </p:cNvPr>
          <p:cNvSpPr>
            <a:spLocks noGrp="1"/>
          </p:cNvSpPr>
          <p:nvPr>
            <p:ph type="title"/>
          </p:nvPr>
        </p:nvSpPr>
        <p:spPr/>
        <p:txBody>
          <a:bodyPr>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AT" dirty="0"/>
              <a:t>Themen</a:t>
            </a:r>
            <a:endParaRPr lang="en-US" dirty="0"/>
          </a:p>
        </p:txBody>
      </p:sp>
      <p:sp>
        <p:nvSpPr>
          <p:cNvPr id="4" name="Inhaltsplatzhalter 3">
            <a:extLst>
              <a:ext uri="{FF2B5EF4-FFF2-40B4-BE49-F238E27FC236}">
                <a16:creationId xmlns:a16="http://schemas.microsoft.com/office/drawing/2014/main" id="{33418467-74DC-4139-A72B-610FB95589BC}"/>
              </a:ext>
            </a:extLst>
          </p:cNvPr>
          <p:cNvSpPr>
            <a:spLocks noGrp="1"/>
          </p:cNvSpPr>
          <p:nvPr>
            <p:ph idx="1"/>
          </p:nvPr>
        </p:nvSpPr>
        <p:spPr>
          <a:xfrm>
            <a:off x="838200" y="2023588"/>
            <a:ext cx="10515600" cy="4351338"/>
          </a:xfrm>
        </p:spPr>
        <p:txBody>
          <a:bodyPr>
            <a:normAutofit/>
          </a:bodyPr>
          <a:lstStyle/>
          <a:p>
            <a:pPr marL="0" indent="0">
              <a:buNone/>
            </a:pPr>
            <a:b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de-AT" dirty="0">
              <a:solidFill>
                <a:prstClr val="black"/>
              </a:solidFill>
              <a:latin typeface="Calibri" panose="020F0502020204030204"/>
            </a:endParaRPr>
          </a:p>
          <a:p>
            <a:endParaRPr lang="de-AT" dirty="0">
              <a:solidFill>
                <a:prstClr val="black"/>
              </a:solidFill>
              <a:latin typeface="Calibri" panose="020F0502020204030204"/>
            </a:endParaRPr>
          </a:p>
          <a:p>
            <a:pPr marL="0" indent="0">
              <a:buNone/>
            </a:pPr>
            <a:br>
              <a:rPr lang="de-AT" dirty="0"/>
            </a:b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5" name="Rechteck 4">
            <a:extLst>
              <a:ext uri="{FF2B5EF4-FFF2-40B4-BE49-F238E27FC236}">
                <a16:creationId xmlns:a16="http://schemas.microsoft.com/office/drawing/2014/main" id="{F5FA2C4D-30A3-44EF-ACF3-2948A884D948}"/>
              </a:ext>
            </a:extLst>
          </p:cNvPr>
          <p:cNvSpPr/>
          <p:nvPr/>
        </p:nvSpPr>
        <p:spPr>
          <a:xfrm>
            <a:off x="3120272" y="1778325"/>
            <a:ext cx="8233528" cy="1246203"/>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800" dirty="0"/>
              <a:t>FMG – Fortpflanzungsmedizingesetz Abs 4</a:t>
            </a:r>
          </a:p>
          <a:p>
            <a:r>
              <a:rPr lang="de-AT" sz="2800" dirty="0">
                <a:solidFill>
                  <a:schemeClr val="tx1"/>
                </a:solidFill>
              </a:rPr>
              <a:t>Verwendung, Untersuchung und Behandlung von Zellen</a:t>
            </a:r>
          </a:p>
        </p:txBody>
      </p:sp>
      <p:sp>
        <p:nvSpPr>
          <p:cNvPr id="6" name="Rechteck 5">
            <a:extLst>
              <a:ext uri="{FF2B5EF4-FFF2-40B4-BE49-F238E27FC236}">
                <a16:creationId xmlns:a16="http://schemas.microsoft.com/office/drawing/2014/main" id="{59198A52-4365-445A-99C0-F92855AD4DA9}"/>
              </a:ext>
            </a:extLst>
          </p:cNvPr>
          <p:cNvSpPr/>
          <p:nvPr/>
        </p:nvSpPr>
        <p:spPr>
          <a:xfrm>
            <a:off x="3120272" y="3323715"/>
            <a:ext cx="8233528" cy="1246204"/>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t>Samenzellspende </a:t>
            </a:r>
            <a:br>
              <a:rPr lang="de-DE" sz="2800" dirty="0"/>
            </a:br>
            <a:endParaRPr lang="en-US" sz="2800" dirty="0">
              <a:solidFill>
                <a:schemeClr val="tx1"/>
              </a:solidFill>
            </a:endParaRPr>
          </a:p>
        </p:txBody>
      </p:sp>
      <p:sp>
        <p:nvSpPr>
          <p:cNvPr id="7" name="Rechteck 6">
            <a:extLst>
              <a:ext uri="{FF2B5EF4-FFF2-40B4-BE49-F238E27FC236}">
                <a16:creationId xmlns:a16="http://schemas.microsoft.com/office/drawing/2014/main" id="{55A6DC79-4457-4D62-B3CA-79F046CD5D84}"/>
              </a:ext>
            </a:extLst>
          </p:cNvPr>
          <p:cNvSpPr/>
          <p:nvPr/>
        </p:nvSpPr>
        <p:spPr>
          <a:xfrm>
            <a:off x="3120272" y="4794463"/>
            <a:ext cx="8233528" cy="1246204"/>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t>Eizellspende </a:t>
            </a:r>
          </a:p>
          <a:p>
            <a:r>
              <a:rPr lang="de-DE" sz="2800" dirty="0">
                <a:solidFill>
                  <a:schemeClr val="tx1"/>
                </a:solidFill>
              </a:rPr>
              <a:t> </a:t>
            </a:r>
            <a:endParaRPr lang="en-US" sz="2800" dirty="0">
              <a:solidFill>
                <a:schemeClr val="tx1"/>
              </a:solidFill>
            </a:endParaRPr>
          </a:p>
        </p:txBody>
      </p:sp>
      <p:sp>
        <p:nvSpPr>
          <p:cNvPr id="9" name="Datumsplatzhalter 8">
            <a:extLst>
              <a:ext uri="{FF2B5EF4-FFF2-40B4-BE49-F238E27FC236}">
                <a16:creationId xmlns:a16="http://schemas.microsoft.com/office/drawing/2014/main" id="{99003358-156B-4000-8E3C-786133ADBD6A}"/>
              </a:ext>
            </a:extLst>
          </p:cNvPr>
          <p:cNvSpPr>
            <a:spLocks noGrp="1"/>
          </p:cNvSpPr>
          <p:nvPr>
            <p:ph type="dt" sz="half" idx="10"/>
          </p:nvPr>
        </p:nvSpPr>
        <p:spPr/>
        <p:txBody>
          <a:bodyPr/>
          <a:lstStyle/>
          <a:p>
            <a:r>
              <a:rPr lang="en-US"/>
              <a:t>Ei- und Samenzellspende| Pitsinis | 22.09.2021</a:t>
            </a:r>
          </a:p>
        </p:txBody>
      </p:sp>
      <p:pic>
        <p:nvPicPr>
          <p:cNvPr id="8" name="Grafik 7">
            <a:extLst>
              <a:ext uri="{FF2B5EF4-FFF2-40B4-BE49-F238E27FC236}">
                <a16:creationId xmlns:a16="http://schemas.microsoft.com/office/drawing/2014/main" id="{6EAA58DA-43CD-420F-88D0-AE4892015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78" y="1422400"/>
            <a:ext cx="2438400" cy="2438400"/>
          </a:xfrm>
          <a:prstGeom prst="rect">
            <a:avLst/>
          </a:prstGeom>
        </p:spPr>
      </p:pic>
    </p:spTree>
    <p:extLst>
      <p:ext uri="{BB962C8B-B14F-4D97-AF65-F5344CB8AC3E}">
        <p14:creationId xmlns:p14="http://schemas.microsoft.com/office/powerpoint/2010/main" val="430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nhaltsplatzhalter 5" descr="Ein Bild, das Text enthält.&#10;&#10;Automatisch generierte Beschreibung">
            <a:extLst>
              <a:ext uri="{FF2B5EF4-FFF2-40B4-BE49-F238E27FC236}">
                <a16:creationId xmlns:a16="http://schemas.microsoft.com/office/drawing/2014/main" id="{29AF81B4-C18B-4F69-91FE-617523A2DB11}"/>
              </a:ext>
            </a:extLst>
          </p:cNvPr>
          <p:cNvPicPr>
            <a:picLocks noGrp="1" noChangeAspect="1"/>
          </p:cNvPicPr>
          <p:nvPr>
            <p:ph idx="1"/>
          </p:nvPr>
        </p:nvPicPr>
        <p:blipFill rotWithShape="1">
          <a:blip r:embed="rId2"/>
          <a:srcRect l="1491" t="15787" r="78510" b="8266"/>
          <a:stretch/>
        </p:blipFill>
        <p:spPr>
          <a:xfrm>
            <a:off x="5884985" y="824767"/>
            <a:ext cx="2438360" cy="5208465"/>
          </a:xfrm>
          <a:prstGeom prst="rect">
            <a:avLst/>
          </a:prstGeom>
        </p:spPr>
      </p:pic>
      <p:sp>
        <p:nvSpPr>
          <p:cNvPr id="3" name="Datumsplatzhalter 2">
            <a:extLst>
              <a:ext uri="{FF2B5EF4-FFF2-40B4-BE49-F238E27FC236}">
                <a16:creationId xmlns:a16="http://schemas.microsoft.com/office/drawing/2014/main" id="{3A8ACB06-0625-4EA3-A2C6-38B6A33CC9D3}"/>
              </a:ext>
            </a:extLst>
          </p:cNvPr>
          <p:cNvSpPr>
            <a:spLocks noGrp="1"/>
          </p:cNvSpPr>
          <p:nvPr>
            <p:ph type="dt" sz="half" idx="10"/>
          </p:nvPr>
        </p:nvSpPr>
        <p:spPr/>
        <p:txBody>
          <a:bodyPr/>
          <a:lstStyle/>
          <a:p>
            <a:r>
              <a:rPr lang="en-US"/>
              <a:t>Ei- und Samenzellspende| Pitsinis | 22.09.2021</a:t>
            </a:r>
          </a:p>
        </p:txBody>
      </p:sp>
      <p:sp>
        <p:nvSpPr>
          <p:cNvPr id="7" name="Textfeld 6">
            <a:extLst>
              <a:ext uri="{FF2B5EF4-FFF2-40B4-BE49-F238E27FC236}">
                <a16:creationId xmlns:a16="http://schemas.microsoft.com/office/drawing/2014/main" id="{29D46FF5-55EA-4339-A44F-092D4A781EFB}"/>
              </a:ext>
            </a:extLst>
          </p:cNvPr>
          <p:cNvSpPr txBox="1"/>
          <p:nvPr/>
        </p:nvSpPr>
        <p:spPr>
          <a:xfrm>
            <a:off x="838200" y="2390774"/>
            <a:ext cx="3789485" cy="1754326"/>
          </a:xfrm>
          <a:prstGeom prst="rect">
            <a:avLst/>
          </a:prstGeom>
          <a:noFill/>
        </p:spPr>
        <p:txBody>
          <a:bodyPr wrap="square" rtlCol="0">
            <a:spAutoFit/>
          </a:bodyPr>
          <a:lstStyle/>
          <a:p>
            <a:r>
              <a:rPr lang="de-AT" sz="3600" dirty="0"/>
              <a:t>Auswahl-  und Filtermöglichkeiten für Empfänger</a:t>
            </a:r>
            <a:endParaRPr lang="en-US" sz="3600" dirty="0"/>
          </a:p>
        </p:txBody>
      </p:sp>
      <p:sp>
        <p:nvSpPr>
          <p:cNvPr id="8" name="Pfeil: nach rechts 7">
            <a:extLst>
              <a:ext uri="{FF2B5EF4-FFF2-40B4-BE49-F238E27FC236}">
                <a16:creationId xmlns:a16="http://schemas.microsoft.com/office/drawing/2014/main" id="{E39710FE-4AD6-49A7-B5D2-E4B0797BA464}"/>
              </a:ext>
            </a:extLst>
          </p:cNvPr>
          <p:cNvSpPr/>
          <p:nvPr/>
        </p:nvSpPr>
        <p:spPr>
          <a:xfrm>
            <a:off x="4906577" y="214845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feil: nach rechts 11">
            <a:extLst>
              <a:ext uri="{FF2B5EF4-FFF2-40B4-BE49-F238E27FC236}">
                <a16:creationId xmlns:a16="http://schemas.microsoft.com/office/drawing/2014/main" id="{5051D078-C361-40F6-8C67-BBDA3293C989}"/>
              </a:ext>
            </a:extLst>
          </p:cNvPr>
          <p:cNvSpPr/>
          <p:nvPr/>
        </p:nvSpPr>
        <p:spPr>
          <a:xfrm>
            <a:off x="4906577" y="33761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feil: nach rechts 12">
            <a:extLst>
              <a:ext uri="{FF2B5EF4-FFF2-40B4-BE49-F238E27FC236}">
                <a16:creationId xmlns:a16="http://schemas.microsoft.com/office/drawing/2014/main" id="{E57AADED-7C9C-466B-8315-4F051048894E}"/>
              </a:ext>
            </a:extLst>
          </p:cNvPr>
          <p:cNvSpPr/>
          <p:nvPr/>
        </p:nvSpPr>
        <p:spPr>
          <a:xfrm>
            <a:off x="4906577" y="46020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2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nhaltsplatzhalter 5">
            <a:extLst>
              <a:ext uri="{FF2B5EF4-FFF2-40B4-BE49-F238E27FC236}">
                <a16:creationId xmlns:a16="http://schemas.microsoft.com/office/drawing/2014/main" id="{010BE99B-DB2F-4D18-8F50-F0730C93F2DE}"/>
              </a:ext>
            </a:extLst>
          </p:cNvPr>
          <p:cNvPicPr>
            <a:picLocks noGrp="1" noChangeAspect="1"/>
          </p:cNvPicPr>
          <p:nvPr>
            <p:ph idx="1"/>
          </p:nvPr>
        </p:nvPicPr>
        <p:blipFill rotWithShape="1">
          <a:blip r:embed="rId2"/>
          <a:srcRect t="12171" r="6286" b="6052"/>
          <a:stretch/>
        </p:blipFill>
        <p:spPr>
          <a:xfrm>
            <a:off x="383187" y="374015"/>
            <a:ext cx="11425626" cy="5608321"/>
          </a:xfrm>
          <a:prstGeom prst="rect">
            <a:avLst/>
          </a:prstGeom>
        </p:spPr>
      </p:pic>
      <p:sp>
        <p:nvSpPr>
          <p:cNvPr id="3" name="Datumsplatzhalter 2">
            <a:extLst>
              <a:ext uri="{FF2B5EF4-FFF2-40B4-BE49-F238E27FC236}">
                <a16:creationId xmlns:a16="http://schemas.microsoft.com/office/drawing/2014/main" id="{073E304C-39FC-4916-A569-88CA6C61241B}"/>
              </a:ext>
            </a:extLst>
          </p:cNvPr>
          <p:cNvSpPr>
            <a:spLocks noGrp="1"/>
          </p:cNvSpPr>
          <p:nvPr>
            <p:ph type="dt" sz="half" idx="10"/>
          </p:nvPr>
        </p:nvSpPr>
        <p:spPr/>
        <p:txBody>
          <a:bodyPr/>
          <a:lstStyle/>
          <a:p>
            <a:r>
              <a:rPr lang="en-US"/>
              <a:t>Ei- und Samenzellspende| Pitsinis | 22.09.2021</a:t>
            </a:r>
          </a:p>
        </p:txBody>
      </p:sp>
    </p:spTree>
    <p:extLst>
      <p:ext uri="{BB962C8B-B14F-4D97-AF65-F5344CB8AC3E}">
        <p14:creationId xmlns:p14="http://schemas.microsoft.com/office/powerpoint/2010/main" val="3410827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nhaltsplatzhalter 5">
            <a:extLst>
              <a:ext uri="{FF2B5EF4-FFF2-40B4-BE49-F238E27FC236}">
                <a16:creationId xmlns:a16="http://schemas.microsoft.com/office/drawing/2014/main" id="{FE0E9765-B5C0-43B2-8614-BCDDFB10F306}"/>
              </a:ext>
            </a:extLst>
          </p:cNvPr>
          <p:cNvPicPr>
            <a:picLocks noGrp="1" noChangeAspect="1"/>
          </p:cNvPicPr>
          <p:nvPr>
            <p:ph idx="1"/>
          </p:nvPr>
        </p:nvPicPr>
        <p:blipFill rotWithShape="1">
          <a:blip r:embed="rId2"/>
          <a:srcRect l="-3" t="10405" r="4092" b="4972"/>
          <a:stretch/>
        </p:blipFill>
        <p:spPr>
          <a:xfrm>
            <a:off x="318770" y="370114"/>
            <a:ext cx="11315881" cy="5616122"/>
          </a:xfrm>
          <a:prstGeom prst="rect">
            <a:avLst/>
          </a:prstGeom>
        </p:spPr>
      </p:pic>
      <p:sp>
        <p:nvSpPr>
          <p:cNvPr id="3" name="Datumsplatzhalter 2">
            <a:extLst>
              <a:ext uri="{FF2B5EF4-FFF2-40B4-BE49-F238E27FC236}">
                <a16:creationId xmlns:a16="http://schemas.microsoft.com/office/drawing/2014/main" id="{1A7BA7B6-8228-4C11-A630-595608C6461B}"/>
              </a:ext>
            </a:extLst>
          </p:cNvPr>
          <p:cNvSpPr>
            <a:spLocks noGrp="1"/>
          </p:cNvSpPr>
          <p:nvPr>
            <p:ph type="dt" sz="half" idx="10"/>
          </p:nvPr>
        </p:nvSpPr>
        <p:spPr/>
        <p:txBody>
          <a:bodyPr/>
          <a:lstStyle/>
          <a:p>
            <a:r>
              <a:rPr lang="en-US"/>
              <a:t>Ei- und Samenzellspende| Pitsinis | 22.09.2021</a:t>
            </a:r>
          </a:p>
        </p:txBody>
      </p:sp>
    </p:spTree>
    <p:extLst>
      <p:ext uri="{BB962C8B-B14F-4D97-AF65-F5344CB8AC3E}">
        <p14:creationId xmlns:p14="http://schemas.microsoft.com/office/powerpoint/2010/main" val="141534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5" descr="Ein Bild, das Text enthält.&#10;&#10;Automatisch generierte Beschreibung">
            <a:extLst>
              <a:ext uri="{FF2B5EF4-FFF2-40B4-BE49-F238E27FC236}">
                <a16:creationId xmlns:a16="http://schemas.microsoft.com/office/drawing/2014/main" id="{AE1274F1-DD67-4D00-9395-B4E14A084D4C}"/>
              </a:ext>
            </a:extLst>
          </p:cNvPr>
          <p:cNvPicPr>
            <a:picLocks noGrp="1" noChangeAspect="1"/>
          </p:cNvPicPr>
          <p:nvPr>
            <p:ph idx="1"/>
          </p:nvPr>
        </p:nvPicPr>
        <p:blipFill rotWithShape="1">
          <a:blip r:embed="rId2"/>
          <a:srcRect l="1472" t="7102" r="783" b="4871"/>
          <a:stretch/>
        </p:blipFill>
        <p:spPr>
          <a:xfrm>
            <a:off x="572590" y="1332268"/>
            <a:ext cx="10565674" cy="5352247"/>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3" name="Datumsplatzhalter 2">
            <a:extLst>
              <a:ext uri="{FF2B5EF4-FFF2-40B4-BE49-F238E27FC236}">
                <a16:creationId xmlns:a16="http://schemas.microsoft.com/office/drawing/2014/main" id="{C173A7F6-9C40-4054-9D16-7183BA0028B8}"/>
              </a:ext>
            </a:extLst>
          </p:cNvPr>
          <p:cNvSpPr>
            <a:spLocks noGrp="1"/>
          </p:cNvSpPr>
          <p:nvPr>
            <p:ph type="dt" sz="half" idx="10"/>
          </p:nvPr>
        </p:nvSpPr>
        <p:spPr/>
        <p:txBody>
          <a:bodyPr/>
          <a:lstStyle/>
          <a:p>
            <a:r>
              <a:rPr lang="en-US"/>
              <a:t>Ei- und Samenzellspende| Pitsinis | 22.09.2021</a:t>
            </a:r>
          </a:p>
        </p:txBody>
      </p:sp>
      <p:sp>
        <p:nvSpPr>
          <p:cNvPr id="7" name="Pfeil: nach rechts 6">
            <a:extLst>
              <a:ext uri="{FF2B5EF4-FFF2-40B4-BE49-F238E27FC236}">
                <a16:creationId xmlns:a16="http://schemas.microsoft.com/office/drawing/2014/main" id="{CFFED9A8-ED27-4A8F-8D7A-48A00FC076F5}"/>
              </a:ext>
            </a:extLst>
          </p:cNvPr>
          <p:cNvSpPr/>
          <p:nvPr/>
        </p:nvSpPr>
        <p:spPr>
          <a:xfrm>
            <a:off x="2009496" y="23294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e 4">
            <a:extLst>
              <a:ext uri="{FF2B5EF4-FFF2-40B4-BE49-F238E27FC236}">
                <a16:creationId xmlns:a16="http://schemas.microsoft.com/office/drawing/2014/main" id="{703DE585-FDB6-4117-8CB5-CA4280223CF8}"/>
              </a:ext>
            </a:extLst>
          </p:cNvPr>
          <p:cNvSpPr/>
          <p:nvPr/>
        </p:nvSpPr>
        <p:spPr>
          <a:xfrm>
            <a:off x="3164913" y="2281952"/>
            <a:ext cx="1480185" cy="579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Ellipse 7">
            <a:extLst>
              <a:ext uri="{FF2B5EF4-FFF2-40B4-BE49-F238E27FC236}">
                <a16:creationId xmlns:a16="http://schemas.microsoft.com/office/drawing/2014/main" id="{94018A1E-869A-4BAC-AD95-1C154174F9F9}"/>
              </a:ext>
            </a:extLst>
          </p:cNvPr>
          <p:cNvSpPr/>
          <p:nvPr/>
        </p:nvSpPr>
        <p:spPr>
          <a:xfrm>
            <a:off x="6430191" y="4008392"/>
            <a:ext cx="3067050" cy="12001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35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41240A0B-2834-4D38-A831-3B791F0C70B8}"/>
              </a:ext>
            </a:extLst>
          </p:cNvPr>
          <p:cNvPicPr>
            <a:picLocks noChangeAspect="1"/>
          </p:cNvPicPr>
          <p:nvPr/>
        </p:nvPicPr>
        <p:blipFill rotWithShape="1">
          <a:blip r:embed="rId2">
            <a:extLst>
              <a:ext uri="{28A0092B-C50C-407E-A947-70E740481C1C}">
                <a14:useLocalDpi xmlns:a14="http://schemas.microsoft.com/office/drawing/2010/main" val="0"/>
              </a:ext>
            </a:extLst>
          </a:blip>
          <a:srcRect t="4489" b="219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BBD6AA1-A424-4247-8EF2-A3BC63029A73}"/>
              </a:ext>
            </a:extLst>
          </p:cNvPr>
          <p:cNvSpPr>
            <a:spLocks noGrp="1"/>
          </p:cNvSpPr>
          <p:nvPr>
            <p:ph type="title"/>
          </p:nvPr>
        </p:nvSpPr>
        <p:spPr>
          <a:xfrm>
            <a:off x="7531610" y="365125"/>
            <a:ext cx="3822189" cy="1899912"/>
          </a:xfrm>
        </p:spPr>
        <p:txBody>
          <a:bodyPr>
            <a:normAutofit/>
          </a:bodyPr>
          <a:lstStyle/>
          <a:p>
            <a:r>
              <a:rPr lang="de-AT" sz="4000"/>
              <a:t>Eizellspende </a:t>
            </a:r>
            <a:endParaRPr lang="en-US" sz="4000"/>
          </a:p>
        </p:txBody>
      </p:sp>
      <p:sp>
        <p:nvSpPr>
          <p:cNvPr id="3" name="Inhaltsplatzhalter 2">
            <a:extLst>
              <a:ext uri="{FF2B5EF4-FFF2-40B4-BE49-F238E27FC236}">
                <a16:creationId xmlns:a16="http://schemas.microsoft.com/office/drawing/2014/main" id="{9C8CF7B6-4033-4B87-B858-A0452F8D807A}"/>
              </a:ext>
            </a:extLst>
          </p:cNvPr>
          <p:cNvSpPr>
            <a:spLocks noGrp="1"/>
          </p:cNvSpPr>
          <p:nvPr>
            <p:ph idx="1"/>
          </p:nvPr>
        </p:nvSpPr>
        <p:spPr>
          <a:xfrm>
            <a:off x="7531610" y="2434201"/>
            <a:ext cx="3822189" cy="3742762"/>
          </a:xfrm>
        </p:spPr>
        <p:txBody>
          <a:bodyPr>
            <a:normAutofit/>
          </a:bodyPr>
          <a:lstStyle/>
          <a:p>
            <a:pPr>
              <a:buFontTx/>
              <a:buChar char="-"/>
            </a:pPr>
            <a:r>
              <a:rPr lang="de-AT" sz="2000"/>
              <a:t>Wenn nach ausreichenden medizinischen Versuchen oder aufgrund einer Erkrankung mit den Eizellen der Frau keine Schwangerschaft herbeigeführt werden kann </a:t>
            </a:r>
          </a:p>
          <a:p>
            <a:pPr>
              <a:buFontTx/>
              <a:buChar char="-"/>
            </a:pPr>
            <a:r>
              <a:rPr lang="de-AT" sz="2000"/>
              <a:t>Empfängerin zwischen 18.- 45. LJ</a:t>
            </a:r>
          </a:p>
          <a:p>
            <a:pPr>
              <a:buFontTx/>
              <a:buChar char="-"/>
            </a:pPr>
            <a:r>
              <a:rPr lang="de-AT" sz="2000"/>
              <a:t>Spenderin zwischen 18.-30. LJ </a:t>
            </a:r>
          </a:p>
          <a:p>
            <a:pPr marL="0" indent="0">
              <a:buNone/>
            </a:pPr>
            <a:endParaRPr lang="en-US" sz="2000"/>
          </a:p>
        </p:txBody>
      </p:sp>
      <p:sp>
        <p:nvSpPr>
          <p:cNvPr id="6" name="Datumsplatzhalter 5">
            <a:extLst>
              <a:ext uri="{FF2B5EF4-FFF2-40B4-BE49-F238E27FC236}">
                <a16:creationId xmlns:a16="http://schemas.microsoft.com/office/drawing/2014/main" id="{D35018D6-AA96-4B20-A389-B680716CE440}"/>
              </a:ext>
            </a:extLst>
          </p:cNvPr>
          <p:cNvSpPr>
            <a:spLocks noGrp="1"/>
          </p:cNvSpPr>
          <p:nvPr>
            <p:ph type="dt" sz="half" idx="10"/>
          </p:nvPr>
        </p:nvSpPr>
        <p:spPr>
          <a:xfrm>
            <a:off x="838200" y="6356350"/>
            <a:ext cx="2743200" cy="365125"/>
          </a:xfrm>
        </p:spPr>
        <p:txBody>
          <a:bodyPr>
            <a:normAutofit/>
          </a:bodyPr>
          <a:lstStyle/>
          <a:p>
            <a:pPr>
              <a:lnSpc>
                <a:spcPct val="90000"/>
              </a:lnSpc>
              <a:spcAft>
                <a:spcPts val="600"/>
              </a:spcAft>
            </a:pPr>
            <a:r>
              <a:rPr lang="en-US" sz="1000">
                <a:solidFill>
                  <a:srgbClr val="FFFFFF"/>
                </a:solidFill>
              </a:rPr>
              <a:t>Ei- und Samenzellspende| Pitsinis | 22.09.2021</a:t>
            </a:r>
          </a:p>
        </p:txBody>
      </p:sp>
    </p:spTree>
    <p:extLst>
      <p:ext uri="{BB962C8B-B14F-4D97-AF65-F5344CB8AC3E}">
        <p14:creationId xmlns:p14="http://schemas.microsoft.com/office/powerpoint/2010/main" val="2216627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nhaltsplatzhalter 5">
            <a:extLst>
              <a:ext uri="{FF2B5EF4-FFF2-40B4-BE49-F238E27FC236}">
                <a16:creationId xmlns:a16="http://schemas.microsoft.com/office/drawing/2014/main" id="{3866145D-539D-4FAC-B2FA-1639A901FE1C}"/>
              </a:ext>
            </a:extLst>
          </p:cNvPr>
          <p:cNvPicPr>
            <a:picLocks noGrp="1" noChangeAspect="1"/>
          </p:cNvPicPr>
          <p:nvPr>
            <p:ph idx="1"/>
          </p:nvPr>
        </p:nvPicPr>
        <p:blipFill rotWithShape="1">
          <a:blip r:embed="rId2"/>
          <a:srcRect t="6096" r="2357" b="9306"/>
          <a:stretch/>
        </p:blipFill>
        <p:spPr>
          <a:xfrm>
            <a:off x="78398" y="277268"/>
            <a:ext cx="11904597" cy="5801815"/>
          </a:xfrm>
          <a:prstGeom prst="rect">
            <a:avLst/>
          </a:prstGeom>
        </p:spPr>
      </p:pic>
      <p:sp>
        <p:nvSpPr>
          <p:cNvPr id="3" name="Datumsplatzhalter 2">
            <a:extLst>
              <a:ext uri="{FF2B5EF4-FFF2-40B4-BE49-F238E27FC236}">
                <a16:creationId xmlns:a16="http://schemas.microsoft.com/office/drawing/2014/main" id="{D73D249F-0BF4-43DE-BAA1-41C9A1F61D76}"/>
              </a:ext>
            </a:extLst>
          </p:cNvPr>
          <p:cNvSpPr>
            <a:spLocks noGrp="1"/>
          </p:cNvSpPr>
          <p:nvPr>
            <p:ph type="dt" sz="half" idx="10"/>
          </p:nvPr>
        </p:nvSpPr>
        <p:spPr/>
        <p:txBody>
          <a:bodyPr/>
          <a:lstStyle/>
          <a:p>
            <a:r>
              <a:rPr lang="en-US"/>
              <a:t>Ei- und Samenzellspende| Pitsinis | 22.09.2021</a:t>
            </a:r>
          </a:p>
        </p:txBody>
      </p:sp>
    </p:spTree>
    <p:extLst>
      <p:ext uri="{BB962C8B-B14F-4D97-AF65-F5344CB8AC3E}">
        <p14:creationId xmlns:p14="http://schemas.microsoft.com/office/powerpoint/2010/main" val="3860265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C3EC9-174B-4773-A470-4D3836A61B1F}"/>
              </a:ext>
            </a:extLst>
          </p:cNvPr>
          <p:cNvSpPr>
            <a:spLocks noGrp="1"/>
          </p:cNvSpPr>
          <p:nvPr>
            <p:ph type="title"/>
          </p:nvPr>
        </p:nvSpPr>
        <p:spPr>
          <a:xfrm>
            <a:off x="929493" y="1054225"/>
            <a:ext cx="3851513" cy="948109"/>
          </a:xfrm>
        </p:spPr>
        <p:txBody>
          <a:bodyPr>
            <a:normAutofit fontScale="90000"/>
          </a:bodyPr>
          <a:lstStyle/>
          <a:p>
            <a:r>
              <a:rPr lang="de-DE" dirty="0"/>
              <a:t>Eizell- und Samenzellspende</a:t>
            </a:r>
            <a:endParaRPr lang="en-US" dirty="0"/>
          </a:p>
        </p:txBody>
      </p:sp>
      <p:sp>
        <p:nvSpPr>
          <p:cNvPr id="12" name="Textfeld 11">
            <a:extLst>
              <a:ext uri="{FF2B5EF4-FFF2-40B4-BE49-F238E27FC236}">
                <a16:creationId xmlns:a16="http://schemas.microsoft.com/office/drawing/2014/main" id="{91D9A198-7927-47D5-BC2F-3F4F78D8E13D}"/>
              </a:ext>
            </a:extLst>
          </p:cNvPr>
          <p:cNvSpPr txBox="1"/>
          <p:nvPr/>
        </p:nvSpPr>
        <p:spPr>
          <a:xfrm>
            <a:off x="695880" y="4571145"/>
            <a:ext cx="4318738" cy="1077218"/>
          </a:xfrm>
          <a:prstGeom prst="rect">
            <a:avLst/>
          </a:prstGeom>
          <a:noFill/>
        </p:spPr>
        <p:txBody>
          <a:bodyPr wrap="square" rtlCol="0">
            <a:spAutoFit/>
          </a:bodyPr>
          <a:lstStyle/>
          <a:p>
            <a:pPr algn="ctr"/>
            <a:r>
              <a:rPr lang="de-AT" sz="3200" dirty="0"/>
              <a:t>Vielen Dank für Ihre Aufmerksamkeit!!!</a:t>
            </a:r>
            <a:endParaRPr lang="en-US" sz="3200" dirty="0"/>
          </a:p>
        </p:txBody>
      </p:sp>
      <p:sp>
        <p:nvSpPr>
          <p:cNvPr id="6" name="Datumsplatzhalter 5">
            <a:extLst>
              <a:ext uri="{FF2B5EF4-FFF2-40B4-BE49-F238E27FC236}">
                <a16:creationId xmlns:a16="http://schemas.microsoft.com/office/drawing/2014/main" id="{83E4A702-523C-48BB-86F5-5C547690DEC6}"/>
              </a:ext>
            </a:extLst>
          </p:cNvPr>
          <p:cNvSpPr>
            <a:spLocks noGrp="1"/>
          </p:cNvSpPr>
          <p:nvPr>
            <p:ph type="dt" sz="half" idx="10"/>
          </p:nvPr>
        </p:nvSpPr>
        <p:spPr/>
        <p:txBody>
          <a:bodyPr/>
          <a:lstStyle/>
          <a:p>
            <a:r>
              <a:rPr lang="en-US"/>
              <a:t>Ei- und Samenzellspende| Pitsinis | 22.09.2021</a:t>
            </a:r>
          </a:p>
        </p:txBody>
      </p:sp>
      <p:pic>
        <p:nvPicPr>
          <p:cNvPr id="4" name="Grafik 3" descr="Ein Bild, das Text, Person enthält.&#10;&#10;Automatisch generierte Beschreibung">
            <a:extLst>
              <a:ext uri="{FF2B5EF4-FFF2-40B4-BE49-F238E27FC236}">
                <a16:creationId xmlns:a16="http://schemas.microsoft.com/office/drawing/2014/main" id="{4DA80597-23BB-4CA8-AC97-53BF441D1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180" y="499790"/>
            <a:ext cx="4153632" cy="6221685"/>
          </a:xfrm>
          <a:prstGeom prst="rect">
            <a:avLst/>
          </a:prstGeom>
        </p:spPr>
      </p:pic>
    </p:spTree>
    <p:extLst>
      <p:ext uri="{BB962C8B-B14F-4D97-AF65-F5344CB8AC3E}">
        <p14:creationId xmlns:p14="http://schemas.microsoft.com/office/powerpoint/2010/main" val="26389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766E7-F202-4946-8FC9-01625C6E2710}"/>
              </a:ext>
            </a:extLst>
          </p:cNvPr>
          <p:cNvSpPr>
            <a:spLocks noGrp="1"/>
          </p:cNvSpPr>
          <p:nvPr>
            <p:ph type="title"/>
          </p:nvPr>
        </p:nvSpPr>
        <p:spPr>
          <a:xfrm>
            <a:off x="838200" y="942392"/>
            <a:ext cx="9305746" cy="748296"/>
          </a:xfrm>
        </p:spPr>
        <p:txBody>
          <a:bodyPr>
            <a:normAutofit fontScale="90000"/>
          </a:bodyPr>
          <a:lstStyle/>
          <a:p>
            <a:r>
              <a:rPr lang="de-DE" sz="4000" i="1" dirty="0"/>
              <a:t>Besondere Bestimmungen bei der Verwendung von Samen und Eizellen dritter Personen</a:t>
            </a:r>
            <a:br>
              <a:rPr lang="de-DE" dirty="0"/>
            </a:br>
            <a:endParaRPr lang="en-US" dirty="0"/>
          </a:p>
        </p:txBody>
      </p:sp>
      <p:sp>
        <p:nvSpPr>
          <p:cNvPr id="3" name="Inhaltsplatzhalter 2">
            <a:extLst>
              <a:ext uri="{FF2B5EF4-FFF2-40B4-BE49-F238E27FC236}">
                <a16:creationId xmlns:a16="http://schemas.microsoft.com/office/drawing/2014/main" id="{DFA7A706-C1D2-43ED-B590-D84ABB3414A1}"/>
              </a:ext>
            </a:extLst>
          </p:cNvPr>
          <p:cNvSpPr>
            <a:spLocks noGrp="1"/>
          </p:cNvSpPr>
          <p:nvPr>
            <p:ph idx="1"/>
          </p:nvPr>
        </p:nvSpPr>
        <p:spPr/>
        <p:txBody>
          <a:bodyPr>
            <a:normAutofit fontScale="92500" lnSpcReduction="10000"/>
          </a:bodyPr>
          <a:lstStyle/>
          <a:p>
            <a:pPr marL="0" indent="0">
              <a:buNone/>
            </a:pPr>
            <a:r>
              <a:rPr lang="de-DE" dirty="0"/>
              <a:t>§ 11. Eine medizinisch unterstützte Fortpflanzung mit dem Samen oder den Eizellen dritter Personen darf nur in einer zugelassenen Krankenanstalt (§ 5 Abs. 2) vorgenommen werden. Samen oder Eizellen dürfen für eine medizinisch unterstützte Fortpflanzung nur einer solchen Krankenanstalt zur Verfügung gestellt werden. Die Krankenanstalt hat sowohl die Personen, deren Samen oder Eizellen verwendet werden sollen, als auch deren Samen oder Eizellen vor deren Verwendung zu untersuchen.</a:t>
            </a:r>
          </a:p>
          <a:p>
            <a:pPr marL="0" indent="0">
              <a:buNone/>
            </a:pPr>
            <a:r>
              <a:rPr lang="de-DE" dirty="0"/>
              <a:t>§ 12. Die Untersuchung der dritten Personen und ihres Samens oder ihrer Eizellen hat sicherzustellen, dass der Samen oder die Eizellen nach dem jeweiligen Stand der medizinischen Wissenschaft und Erfahrung fortpflanzungsfähig sind und durch deren Verwendung keine gesundheitlichen Gefahren für die Frau oder das gewünschte Kind entstehen können.</a:t>
            </a:r>
            <a:endParaRPr lang="en-US" dirty="0"/>
          </a:p>
        </p:txBody>
      </p:sp>
      <p:sp>
        <p:nvSpPr>
          <p:cNvPr id="6" name="Datumsplatzhalter 5">
            <a:extLst>
              <a:ext uri="{FF2B5EF4-FFF2-40B4-BE49-F238E27FC236}">
                <a16:creationId xmlns:a16="http://schemas.microsoft.com/office/drawing/2014/main" id="{EB73F35B-3852-4613-A2CC-EBE000E7E353}"/>
              </a:ext>
            </a:extLst>
          </p:cNvPr>
          <p:cNvSpPr>
            <a:spLocks noGrp="1"/>
          </p:cNvSpPr>
          <p:nvPr>
            <p:ph type="dt" sz="half" idx="10"/>
          </p:nvPr>
        </p:nvSpPr>
        <p:spPr/>
        <p:txBody>
          <a:bodyPr/>
          <a:lstStyle/>
          <a:p>
            <a:r>
              <a:rPr lang="en-US"/>
              <a:t>Ei- und Samenzellspende| Pitsinis | 22.09.2021</a:t>
            </a:r>
          </a:p>
        </p:txBody>
      </p:sp>
      <p:cxnSp>
        <p:nvCxnSpPr>
          <p:cNvPr id="17" name="Gerader Verbinder 16">
            <a:extLst>
              <a:ext uri="{FF2B5EF4-FFF2-40B4-BE49-F238E27FC236}">
                <a16:creationId xmlns:a16="http://schemas.microsoft.com/office/drawing/2014/main" id="{EFF90E35-0EFC-4BF1-B98D-B75B7142882B}"/>
              </a:ext>
            </a:extLst>
          </p:cNvPr>
          <p:cNvCxnSpPr/>
          <p:nvPr/>
        </p:nvCxnSpPr>
        <p:spPr>
          <a:xfrm>
            <a:off x="4895850" y="2476500"/>
            <a:ext cx="5486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16CE2535-9C26-4078-8D07-364B3382E5E5}"/>
              </a:ext>
            </a:extLst>
          </p:cNvPr>
          <p:cNvCxnSpPr>
            <a:cxnSpLocks/>
          </p:cNvCxnSpPr>
          <p:nvPr/>
        </p:nvCxnSpPr>
        <p:spPr>
          <a:xfrm>
            <a:off x="6229350" y="3124200"/>
            <a:ext cx="43910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986835D8-3730-4D67-A405-86830057259D}"/>
              </a:ext>
            </a:extLst>
          </p:cNvPr>
          <p:cNvCxnSpPr>
            <a:cxnSpLocks/>
          </p:cNvCxnSpPr>
          <p:nvPr/>
        </p:nvCxnSpPr>
        <p:spPr>
          <a:xfrm>
            <a:off x="8258175" y="544830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2019572-9F8C-4F01-93C2-F4D862F53BA9}"/>
              </a:ext>
            </a:extLst>
          </p:cNvPr>
          <p:cNvCxnSpPr>
            <a:cxnSpLocks/>
          </p:cNvCxnSpPr>
          <p:nvPr/>
        </p:nvCxnSpPr>
        <p:spPr>
          <a:xfrm>
            <a:off x="962025" y="5810250"/>
            <a:ext cx="8782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88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29E13-7DF6-4F9F-9F52-95B10B029861}"/>
              </a:ext>
            </a:extLst>
          </p:cNvPr>
          <p:cNvSpPr>
            <a:spLocks noGrp="1"/>
          </p:cNvSpPr>
          <p:nvPr>
            <p:ph type="title"/>
          </p:nvPr>
        </p:nvSpPr>
        <p:spPr/>
        <p:txBody>
          <a:bodyPr/>
          <a:lstStyle/>
          <a:p>
            <a:r>
              <a:rPr lang="de-AT" dirty="0"/>
              <a:t>Bedeutung für die Praxis  </a:t>
            </a:r>
            <a:endParaRPr lang="en-US" dirty="0"/>
          </a:p>
        </p:txBody>
      </p:sp>
      <p:sp>
        <p:nvSpPr>
          <p:cNvPr id="3" name="Inhaltsplatzhalter 2">
            <a:extLst>
              <a:ext uri="{FF2B5EF4-FFF2-40B4-BE49-F238E27FC236}">
                <a16:creationId xmlns:a16="http://schemas.microsoft.com/office/drawing/2014/main" id="{D53FEBF4-D3BC-4AB7-84A1-F978BCFB4DEC}"/>
              </a:ext>
            </a:extLst>
          </p:cNvPr>
          <p:cNvSpPr>
            <a:spLocks noGrp="1"/>
          </p:cNvSpPr>
          <p:nvPr>
            <p:ph idx="1"/>
          </p:nvPr>
        </p:nvSpPr>
        <p:spPr/>
        <p:txBody>
          <a:bodyPr/>
          <a:lstStyle/>
          <a:p>
            <a:pPr>
              <a:buFontTx/>
              <a:buChar char="-"/>
            </a:pPr>
            <a:r>
              <a:rPr lang="de-AT" dirty="0"/>
              <a:t>Ausreichende Spendertestung laut Vorgaben </a:t>
            </a:r>
          </a:p>
          <a:p>
            <a:pPr>
              <a:buFontTx/>
              <a:buChar char="-"/>
            </a:pPr>
            <a:r>
              <a:rPr lang="de-AT" dirty="0"/>
              <a:t>Hepatitis B und C, HIV 0, I u. II, TPHA, Chlamydien aus dem Harn, Karyogramm, CF, fragiles X Syndrom</a:t>
            </a:r>
          </a:p>
          <a:p>
            <a:pPr>
              <a:buFontTx/>
              <a:buChar char="-"/>
            </a:pPr>
            <a:r>
              <a:rPr lang="de-AT" dirty="0"/>
              <a:t>Testung der Spender im Vorfeld und Infektionsserologie nochmals am Tag der Zellabgabe/Entnahme</a:t>
            </a:r>
          </a:p>
          <a:p>
            <a:pPr>
              <a:buFontTx/>
              <a:buChar char="-"/>
            </a:pPr>
            <a:r>
              <a:rPr lang="de-AT" dirty="0"/>
              <a:t>Freigabe erst im Anschluss</a:t>
            </a:r>
          </a:p>
          <a:p>
            <a:pPr>
              <a:buFontTx/>
              <a:buChar char="-"/>
            </a:pPr>
            <a:r>
              <a:rPr lang="de-AT" dirty="0"/>
              <a:t>Krankenanstalt und auch gynäkologische Praxen (IUI) nur mit vorheriger Zulassung (Meldung an Landeshauptmann bzw. AGES Genehmigung)</a:t>
            </a:r>
            <a:endParaRPr lang="en-US" dirty="0"/>
          </a:p>
        </p:txBody>
      </p:sp>
      <p:sp>
        <p:nvSpPr>
          <p:cNvPr id="6" name="Datumsplatzhalter 5">
            <a:extLst>
              <a:ext uri="{FF2B5EF4-FFF2-40B4-BE49-F238E27FC236}">
                <a16:creationId xmlns:a16="http://schemas.microsoft.com/office/drawing/2014/main" id="{524229BB-1F87-4387-8BB4-DF7DA1A5345B}"/>
              </a:ext>
            </a:extLst>
          </p:cNvPr>
          <p:cNvSpPr>
            <a:spLocks noGrp="1"/>
          </p:cNvSpPr>
          <p:nvPr>
            <p:ph type="dt" sz="half" idx="10"/>
          </p:nvPr>
        </p:nvSpPr>
        <p:spPr/>
        <p:txBody>
          <a:bodyPr/>
          <a:lstStyle/>
          <a:p>
            <a:r>
              <a:rPr lang="en-US"/>
              <a:t>Ei- und Samenzellspende| Pitsinis | 22.09.2021</a:t>
            </a:r>
          </a:p>
        </p:txBody>
      </p:sp>
    </p:spTree>
    <p:extLst>
      <p:ext uri="{BB962C8B-B14F-4D97-AF65-F5344CB8AC3E}">
        <p14:creationId xmlns:p14="http://schemas.microsoft.com/office/powerpoint/2010/main" val="2310521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766E7-F202-4946-8FC9-01625C6E2710}"/>
              </a:ext>
            </a:extLst>
          </p:cNvPr>
          <p:cNvSpPr>
            <a:spLocks noGrp="1"/>
          </p:cNvSpPr>
          <p:nvPr>
            <p:ph type="title"/>
          </p:nvPr>
        </p:nvSpPr>
        <p:spPr>
          <a:xfrm>
            <a:off x="838200" y="942392"/>
            <a:ext cx="9305746" cy="748296"/>
          </a:xfrm>
        </p:spPr>
        <p:txBody>
          <a:bodyPr>
            <a:normAutofit fontScale="90000"/>
          </a:bodyPr>
          <a:lstStyle/>
          <a:p>
            <a:r>
              <a:rPr lang="de-DE" sz="4000" i="1" dirty="0"/>
              <a:t>Besondere Bestimmungen bei der Verwendung von Samen und Eizellen dritter Personen</a:t>
            </a:r>
            <a:br>
              <a:rPr lang="de-DE" dirty="0"/>
            </a:br>
            <a:endParaRPr lang="en-US" dirty="0"/>
          </a:p>
        </p:txBody>
      </p:sp>
      <p:sp>
        <p:nvSpPr>
          <p:cNvPr id="3" name="Inhaltsplatzhalter 2">
            <a:extLst>
              <a:ext uri="{FF2B5EF4-FFF2-40B4-BE49-F238E27FC236}">
                <a16:creationId xmlns:a16="http://schemas.microsoft.com/office/drawing/2014/main" id="{DFA7A706-C1D2-43ED-B590-D84ABB3414A1}"/>
              </a:ext>
            </a:extLst>
          </p:cNvPr>
          <p:cNvSpPr>
            <a:spLocks noGrp="1"/>
          </p:cNvSpPr>
          <p:nvPr>
            <p:ph idx="1"/>
          </p:nvPr>
        </p:nvSpPr>
        <p:spPr/>
        <p:txBody>
          <a:bodyPr>
            <a:normAutofit/>
          </a:bodyPr>
          <a:lstStyle/>
          <a:p>
            <a:pPr marL="0" indent="0">
              <a:buNone/>
            </a:pPr>
            <a:r>
              <a:rPr lang="de-DE" dirty="0"/>
              <a:t>§ 13. (1) Samen und Eizellen dritter Personen dürfen für eine medizinisch unterstützte Fortpflanzung nur verwendet werden, wenn diese Personen das 18. Lebensjahr vollendet haben und einer solchen Verwendung und der Erteilung von Auskünften nach § 20 der Krankenanstalt gegenüber schriftlich zugestimmt haben.</a:t>
            </a:r>
          </a:p>
          <a:p>
            <a:pPr marL="0" indent="0">
              <a:buNone/>
            </a:pPr>
            <a:endParaRPr lang="de-DE" dirty="0"/>
          </a:p>
          <a:p>
            <a:pPr marL="0" indent="0">
              <a:buNone/>
            </a:pPr>
            <a:r>
              <a:rPr lang="de-DE" dirty="0"/>
              <a:t>(2) Die Personen, deren Samen oder Eizellen verwendet werden sollen, können die Zustimmung nur höchstpersönlich erteilen und müssen hierfür entscheidungsfähig sein. Die Zustimmung kann jederzeit der Krankenanstalt gegenüber mit der Wirkung widerrufen werden…..</a:t>
            </a:r>
            <a:endParaRPr lang="en-US" dirty="0"/>
          </a:p>
        </p:txBody>
      </p:sp>
      <p:sp>
        <p:nvSpPr>
          <p:cNvPr id="6" name="Datumsplatzhalter 5">
            <a:extLst>
              <a:ext uri="{FF2B5EF4-FFF2-40B4-BE49-F238E27FC236}">
                <a16:creationId xmlns:a16="http://schemas.microsoft.com/office/drawing/2014/main" id="{5113DB13-15B0-4D5B-9639-9380E05901B0}"/>
              </a:ext>
            </a:extLst>
          </p:cNvPr>
          <p:cNvSpPr>
            <a:spLocks noGrp="1"/>
          </p:cNvSpPr>
          <p:nvPr>
            <p:ph type="dt" sz="half" idx="10"/>
          </p:nvPr>
        </p:nvSpPr>
        <p:spPr/>
        <p:txBody>
          <a:bodyPr/>
          <a:lstStyle/>
          <a:p>
            <a:r>
              <a:rPr lang="en-US"/>
              <a:t>Ei- und Samenzellspende| Pitsinis | 22.09.2021</a:t>
            </a:r>
          </a:p>
        </p:txBody>
      </p:sp>
      <p:cxnSp>
        <p:nvCxnSpPr>
          <p:cNvPr id="7" name="Gerader Verbinder 6">
            <a:extLst>
              <a:ext uri="{FF2B5EF4-FFF2-40B4-BE49-F238E27FC236}">
                <a16:creationId xmlns:a16="http://schemas.microsoft.com/office/drawing/2014/main" id="{56EB3541-97AC-4814-B972-446F29357EDC}"/>
              </a:ext>
            </a:extLst>
          </p:cNvPr>
          <p:cNvCxnSpPr>
            <a:cxnSpLocks/>
          </p:cNvCxnSpPr>
          <p:nvPr/>
        </p:nvCxnSpPr>
        <p:spPr>
          <a:xfrm>
            <a:off x="3800475" y="2981325"/>
            <a:ext cx="3571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AFFD0ACF-1BC0-4885-96F8-1E89FE11257D}"/>
              </a:ext>
            </a:extLst>
          </p:cNvPr>
          <p:cNvCxnSpPr>
            <a:cxnSpLocks/>
          </p:cNvCxnSpPr>
          <p:nvPr/>
        </p:nvCxnSpPr>
        <p:spPr>
          <a:xfrm>
            <a:off x="933450" y="3362325"/>
            <a:ext cx="8229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3482E63E-74D7-42FE-A33A-25B26A47227E}"/>
              </a:ext>
            </a:extLst>
          </p:cNvPr>
          <p:cNvCxnSpPr>
            <a:cxnSpLocks/>
          </p:cNvCxnSpPr>
          <p:nvPr/>
        </p:nvCxnSpPr>
        <p:spPr>
          <a:xfrm>
            <a:off x="4772025" y="3762375"/>
            <a:ext cx="3209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2C77CE2A-66D7-495E-AD38-D055781BAD4D}"/>
              </a:ext>
            </a:extLst>
          </p:cNvPr>
          <p:cNvCxnSpPr>
            <a:cxnSpLocks/>
          </p:cNvCxnSpPr>
          <p:nvPr/>
        </p:nvCxnSpPr>
        <p:spPr>
          <a:xfrm>
            <a:off x="1885950" y="5600700"/>
            <a:ext cx="2962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19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29E13-7DF6-4F9F-9F52-95B10B029861}"/>
              </a:ext>
            </a:extLst>
          </p:cNvPr>
          <p:cNvSpPr>
            <a:spLocks noGrp="1"/>
          </p:cNvSpPr>
          <p:nvPr>
            <p:ph type="title"/>
          </p:nvPr>
        </p:nvSpPr>
        <p:spPr/>
        <p:txBody>
          <a:bodyPr/>
          <a:lstStyle/>
          <a:p>
            <a:r>
              <a:rPr lang="de-AT" dirty="0"/>
              <a:t>Bedeutung für die Praxis  </a:t>
            </a:r>
            <a:endParaRPr lang="en-US" dirty="0"/>
          </a:p>
        </p:txBody>
      </p:sp>
      <p:sp>
        <p:nvSpPr>
          <p:cNvPr id="3" name="Inhaltsplatzhalter 2">
            <a:extLst>
              <a:ext uri="{FF2B5EF4-FFF2-40B4-BE49-F238E27FC236}">
                <a16:creationId xmlns:a16="http://schemas.microsoft.com/office/drawing/2014/main" id="{D53FEBF4-D3BC-4AB7-84A1-F978BCFB4DEC}"/>
              </a:ext>
            </a:extLst>
          </p:cNvPr>
          <p:cNvSpPr>
            <a:spLocks noGrp="1"/>
          </p:cNvSpPr>
          <p:nvPr>
            <p:ph idx="1"/>
          </p:nvPr>
        </p:nvSpPr>
        <p:spPr/>
        <p:txBody>
          <a:bodyPr/>
          <a:lstStyle/>
          <a:p>
            <a:pPr>
              <a:buFontTx/>
              <a:buChar char="-"/>
            </a:pPr>
            <a:endParaRPr lang="de-AT" dirty="0"/>
          </a:p>
          <a:p>
            <a:pPr>
              <a:buFontTx/>
              <a:buChar char="-"/>
            </a:pPr>
            <a:endParaRPr lang="de-AT" dirty="0"/>
          </a:p>
          <a:p>
            <a:pPr>
              <a:buFontTx/>
              <a:buChar char="-"/>
            </a:pPr>
            <a:r>
              <a:rPr lang="de-AT" dirty="0"/>
              <a:t>Keine Minderjährigen!</a:t>
            </a:r>
          </a:p>
          <a:p>
            <a:pPr>
              <a:buFontTx/>
              <a:buChar char="-"/>
            </a:pPr>
            <a:endParaRPr lang="de-AT" dirty="0"/>
          </a:p>
          <a:p>
            <a:pPr>
              <a:buFontTx/>
              <a:buChar char="-"/>
            </a:pPr>
            <a:r>
              <a:rPr lang="de-AT" dirty="0"/>
              <a:t>Keine Personen, welche nicht entscheidungsfähig sind!</a:t>
            </a:r>
            <a:endParaRPr lang="en-US" dirty="0"/>
          </a:p>
        </p:txBody>
      </p:sp>
      <p:sp>
        <p:nvSpPr>
          <p:cNvPr id="6" name="Datumsplatzhalter 5">
            <a:extLst>
              <a:ext uri="{FF2B5EF4-FFF2-40B4-BE49-F238E27FC236}">
                <a16:creationId xmlns:a16="http://schemas.microsoft.com/office/drawing/2014/main" id="{6A9E14CA-BBDD-4059-B031-31817C4E1404}"/>
              </a:ext>
            </a:extLst>
          </p:cNvPr>
          <p:cNvSpPr>
            <a:spLocks noGrp="1"/>
          </p:cNvSpPr>
          <p:nvPr>
            <p:ph type="dt" sz="half" idx="10"/>
          </p:nvPr>
        </p:nvSpPr>
        <p:spPr/>
        <p:txBody>
          <a:bodyPr/>
          <a:lstStyle/>
          <a:p>
            <a:r>
              <a:rPr lang="en-US"/>
              <a:t>Ei- und Samenzellspende| Pitsinis | 22.09.2021</a:t>
            </a:r>
          </a:p>
        </p:txBody>
      </p:sp>
    </p:spTree>
    <p:extLst>
      <p:ext uri="{BB962C8B-B14F-4D97-AF65-F5344CB8AC3E}">
        <p14:creationId xmlns:p14="http://schemas.microsoft.com/office/powerpoint/2010/main" val="315974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766E7-F202-4946-8FC9-01625C6E2710}"/>
              </a:ext>
            </a:extLst>
          </p:cNvPr>
          <p:cNvSpPr>
            <a:spLocks noGrp="1"/>
          </p:cNvSpPr>
          <p:nvPr>
            <p:ph type="title"/>
          </p:nvPr>
        </p:nvSpPr>
        <p:spPr>
          <a:xfrm>
            <a:off x="838200" y="942392"/>
            <a:ext cx="9305746" cy="748296"/>
          </a:xfrm>
        </p:spPr>
        <p:txBody>
          <a:bodyPr>
            <a:normAutofit fontScale="90000"/>
          </a:bodyPr>
          <a:lstStyle/>
          <a:p>
            <a:r>
              <a:rPr lang="de-DE" sz="4000" i="1" dirty="0"/>
              <a:t>Besondere Bestimmungen bei der Verwendung von Samen und Eizellen dritter Personen</a:t>
            </a:r>
            <a:br>
              <a:rPr lang="de-DE" dirty="0"/>
            </a:br>
            <a:endParaRPr lang="en-US" dirty="0"/>
          </a:p>
        </p:txBody>
      </p:sp>
      <p:sp>
        <p:nvSpPr>
          <p:cNvPr id="3" name="Inhaltsplatzhalter 2">
            <a:extLst>
              <a:ext uri="{FF2B5EF4-FFF2-40B4-BE49-F238E27FC236}">
                <a16:creationId xmlns:a16="http://schemas.microsoft.com/office/drawing/2014/main" id="{DFA7A706-C1D2-43ED-B590-D84ABB3414A1}"/>
              </a:ext>
            </a:extLst>
          </p:cNvPr>
          <p:cNvSpPr>
            <a:spLocks noGrp="1"/>
          </p:cNvSpPr>
          <p:nvPr>
            <p:ph idx="1"/>
          </p:nvPr>
        </p:nvSpPr>
        <p:spPr/>
        <p:txBody>
          <a:bodyPr>
            <a:normAutofit lnSpcReduction="10000"/>
          </a:bodyPr>
          <a:lstStyle/>
          <a:p>
            <a:pPr marL="0" indent="0">
              <a:buNone/>
            </a:pPr>
            <a:r>
              <a:rPr lang="de-DE" dirty="0"/>
              <a:t>§ 14. (1) Für Zwecke der medizinisch unterstützten Fortpflanzung dürfen dritte Personen ihren Samen oder ihre Eizellen stets nur derselben Krankenanstalt zur Verfügung stellen. Darauf hat sie die Krankenanstalt besonders hinzuweisen.</a:t>
            </a:r>
          </a:p>
          <a:p>
            <a:pPr marL="0" indent="0">
              <a:buNone/>
            </a:pPr>
            <a:r>
              <a:rPr lang="de-DE" dirty="0"/>
              <a:t>(2) Samen oder Eizellen dritter Personen dürfen für medizinisch unterstützte Fortpflanzungen in höchstens drei Ehen, eingetragenen Partnerschaften oder Lebensgemeinschaften verwendet werden.</a:t>
            </a:r>
          </a:p>
          <a:p>
            <a:pPr marL="0" indent="0">
              <a:buNone/>
            </a:pPr>
            <a:endParaRPr lang="de-DE" dirty="0"/>
          </a:p>
          <a:p>
            <a:pPr marL="0" indent="0">
              <a:buNone/>
            </a:pPr>
            <a:r>
              <a:rPr lang="de-DE" dirty="0"/>
              <a:t>(3) Samen verschiedener Männer und Eizellen verschiedener Frauen dürfen für eine medizinisch unterstützte Fortpflanzung nicht verwendet werden.</a:t>
            </a:r>
            <a:endParaRPr lang="en-US" dirty="0"/>
          </a:p>
        </p:txBody>
      </p:sp>
      <p:sp>
        <p:nvSpPr>
          <p:cNvPr id="6" name="Datumsplatzhalter 5">
            <a:extLst>
              <a:ext uri="{FF2B5EF4-FFF2-40B4-BE49-F238E27FC236}">
                <a16:creationId xmlns:a16="http://schemas.microsoft.com/office/drawing/2014/main" id="{E3E45C05-D281-41D3-AF7A-77FC0B0C5AE3}"/>
              </a:ext>
            </a:extLst>
          </p:cNvPr>
          <p:cNvSpPr>
            <a:spLocks noGrp="1"/>
          </p:cNvSpPr>
          <p:nvPr>
            <p:ph type="dt" sz="half" idx="10"/>
          </p:nvPr>
        </p:nvSpPr>
        <p:spPr/>
        <p:txBody>
          <a:bodyPr/>
          <a:lstStyle/>
          <a:p>
            <a:r>
              <a:rPr lang="en-US"/>
              <a:t>Ei- und Samenzellspende| Pitsinis | 22.09.2021</a:t>
            </a:r>
          </a:p>
        </p:txBody>
      </p:sp>
      <p:cxnSp>
        <p:nvCxnSpPr>
          <p:cNvPr id="7" name="Gerader Verbinder 6">
            <a:extLst>
              <a:ext uri="{FF2B5EF4-FFF2-40B4-BE49-F238E27FC236}">
                <a16:creationId xmlns:a16="http://schemas.microsoft.com/office/drawing/2014/main" id="{2621BD12-157C-4A62-9074-AFE55688768B}"/>
              </a:ext>
            </a:extLst>
          </p:cNvPr>
          <p:cNvCxnSpPr>
            <a:cxnSpLocks/>
          </p:cNvCxnSpPr>
          <p:nvPr/>
        </p:nvCxnSpPr>
        <p:spPr>
          <a:xfrm>
            <a:off x="8705492" y="2533650"/>
            <a:ext cx="12957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2074420-6522-4E8E-9992-5E7E14C42C3C}"/>
              </a:ext>
            </a:extLst>
          </p:cNvPr>
          <p:cNvCxnSpPr>
            <a:cxnSpLocks/>
          </p:cNvCxnSpPr>
          <p:nvPr/>
        </p:nvCxnSpPr>
        <p:spPr>
          <a:xfrm>
            <a:off x="914400" y="2876550"/>
            <a:ext cx="3714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7BFB1991-A4AF-4246-B696-29C2C96BCA8E}"/>
              </a:ext>
            </a:extLst>
          </p:cNvPr>
          <p:cNvCxnSpPr/>
          <p:nvPr/>
        </p:nvCxnSpPr>
        <p:spPr>
          <a:xfrm>
            <a:off x="5248275" y="4010025"/>
            <a:ext cx="5486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C125BB8-B8B9-464B-BDDD-B6BEF2D98305}"/>
              </a:ext>
            </a:extLst>
          </p:cNvPr>
          <p:cNvCxnSpPr>
            <a:cxnSpLocks/>
          </p:cNvCxnSpPr>
          <p:nvPr/>
        </p:nvCxnSpPr>
        <p:spPr>
          <a:xfrm>
            <a:off x="914400" y="4371975"/>
            <a:ext cx="6477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41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29E13-7DF6-4F9F-9F52-95B10B029861}"/>
              </a:ext>
            </a:extLst>
          </p:cNvPr>
          <p:cNvSpPr>
            <a:spLocks noGrp="1"/>
          </p:cNvSpPr>
          <p:nvPr>
            <p:ph type="title"/>
          </p:nvPr>
        </p:nvSpPr>
        <p:spPr/>
        <p:txBody>
          <a:bodyPr/>
          <a:lstStyle/>
          <a:p>
            <a:r>
              <a:rPr lang="de-AT" dirty="0"/>
              <a:t>Bedeutung für die Praxis  </a:t>
            </a:r>
            <a:endParaRPr lang="en-US" dirty="0"/>
          </a:p>
        </p:txBody>
      </p:sp>
      <p:sp>
        <p:nvSpPr>
          <p:cNvPr id="3" name="Inhaltsplatzhalter 2">
            <a:extLst>
              <a:ext uri="{FF2B5EF4-FFF2-40B4-BE49-F238E27FC236}">
                <a16:creationId xmlns:a16="http://schemas.microsoft.com/office/drawing/2014/main" id="{D53FEBF4-D3BC-4AB7-84A1-F978BCFB4DEC}"/>
              </a:ext>
            </a:extLst>
          </p:cNvPr>
          <p:cNvSpPr>
            <a:spLocks noGrp="1"/>
          </p:cNvSpPr>
          <p:nvPr>
            <p:ph idx="1"/>
          </p:nvPr>
        </p:nvSpPr>
        <p:spPr/>
        <p:txBody>
          <a:bodyPr/>
          <a:lstStyle/>
          <a:p>
            <a:pPr>
              <a:buFontTx/>
              <a:buChar char="-"/>
            </a:pPr>
            <a:r>
              <a:rPr lang="de-AT" dirty="0"/>
              <a:t>Spende nur für </a:t>
            </a:r>
            <a:r>
              <a:rPr lang="de-AT" u="sng" dirty="0"/>
              <a:t>eine</a:t>
            </a:r>
            <a:r>
              <a:rPr lang="de-AT" dirty="0"/>
              <a:t> Institution</a:t>
            </a:r>
          </a:p>
          <a:p>
            <a:pPr>
              <a:buFontTx/>
              <a:buChar char="-"/>
            </a:pPr>
            <a:r>
              <a:rPr lang="de-AT" dirty="0"/>
              <a:t>Spende nur für </a:t>
            </a:r>
            <a:r>
              <a:rPr lang="de-AT" u="sng" dirty="0"/>
              <a:t>drei</a:t>
            </a:r>
            <a:r>
              <a:rPr lang="de-AT" dirty="0"/>
              <a:t> Familien </a:t>
            </a:r>
          </a:p>
          <a:p>
            <a:pPr>
              <a:buFontTx/>
              <a:buChar char="-"/>
            </a:pPr>
            <a:endParaRPr lang="de-AT" dirty="0"/>
          </a:p>
          <a:p>
            <a:pPr>
              <a:buFontTx/>
              <a:buChar char="-"/>
            </a:pPr>
            <a:r>
              <a:rPr lang="de-AT" dirty="0"/>
              <a:t>Dies setzt ein gutes Management von passageren Sperren verfügbarer Spender- und Spenderinnen voraus während der </a:t>
            </a:r>
            <a:r>
              <a:rPr lang="de-AT" dirty="0" err="1"/>
              <a:t>Schwangerschaftsoutcome</a:t>
            </a:r>
            <a:r>
              <a:rPr lang="de-AT" dirty="0"/>
              <a:t> noch unbekannt ist!</a:t>
            </a:r>
            <a:endParaRPr lang="en-US" dirty="0"/>
          </a:p>
        </p:txBody>
      </p:sp>
      <p:sp>
        <p:nvSpPr>
          <p:cNvPr id="6" name="Datumsplatzhalter 5">
            <a:extLst>
              <a:ext uri="{FF2B5EF4-FFF2-40B4-BE49-F238E27FC236}">
                <a16:creationId xmlns:a16="http://schemas.microsoft.com/office/drawing/2014/main" id="{408710FA-F358-49B4-895E-CA96EAEE507C}"/>
              </a:ext>
            </a:extLst>
          </p:cNvPr>
          <p:cNvSpPr>
            <a:spLocks noGrp="1"/>
          </p:cNvSpPr>
          <p:nvPr>
            <p:ph type="dt" sz="half" idx="10"/>
          </p:nvPr>
        </p:nvSpPr>
        <p:spPr/>
        <p:txBody>
          <a:bodyPr/>
          <a:lstStyle/>
          <a:p>
            <a:r>
              <a:rPr lang="en-US"/>
              <a:t>Ei- und Samenzellspende| Pitsinis | 22.09.2021</a:t>
            </a:r>
          </a:p>
        </p:txBody>
      </p:sp>
    </p:spTree>
    <p:extLst>
      <p:ext uri="{BB962C8B-B14F-4D97-AF65-F5344CB8AC3E}">
        <p14:creationId xmlns:p14="http://schemas.microsoft.com/office/powerpoint/2010/main" val="165367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766E7-F202-4946-8FC9-01625C6E2710}"/>
              </a:ext>
            </a:extLst>
          </p:cNvPr>
          <p:cNvSpPr>
            <a:spLocks noGrp="1"/>
          </p:cNvSpPr>
          <p:nvPr>
            <p:ph type="title"/>
          </p:nvPr>
        </p:nvSpPr>
        <p:spPr>
          <a:xfrm>
            <a:off x="838200" y="942392"/>
            <a:ext cx="9305746" cy="748296"/>
          </a:xfrm>
        </p:spPr>
        <p:txBody>
          <a:bodyPr>
            <a:normAutofit fontScale="90000"/>
          </a:bodyPr>
          <a:lstStyle/>
          <a:p>
            <a:r>
              <a:rPr lang="de-DE" sz="4000" i="1" dirty="0"/>
              <a:t>Besondere Bestimmungen bei der Verwendung von Samen und Eizellen dritter Personen</a:t>
            </a:r>
            <a:br>
              <a:rPr lang="de-DE" dirty="0"/>
            </a:br>
            <a:endParaRPr lang="en-US" dirty="0"/>
          </a:p>
        </p:txBody>
      </p:sp>
      <p:sp>
        <p:nvSpPr>
          <p:cNvPr id="3" name="Inhaltsplatzhalter 2">
            <a:extLst>
              <a:ext uri="{FF2B5EF4-FFF2-40B4-BE49-F238E27FC236}">
                <a16:creationId xmlns:a16="http://schemas.microsoft.com/office/drawing/2014/main" id="{DFA7A706-C1D2-43ED-B590-D84ABB3414A1}"/>
              </a:ext>
            </a:extLst>
          </p:cNvPr>
          <p:cNvSpPr>
            <a:spLocks noGrp="1"/>
          </p:cNvSpPr>
          <p:nvPr>
            <p:ph idx="1"/>
          </p:nvPr>
        </p:nvSpPr>
        <p:spPr/>
        <p:txBody>
          <a:bodyPr>
            <a:normAutofit fontScale="70000" lnSpcReduction="20000"/>
          </a:bodyPr>
          <a:lstStyle/>
          <a:p>
            <a:pPr marL="0" indent="0">
              <a:buNone/>
            </a:pPr>
            <a:r>
              <a:rPr lang="de-DE" dirty="0"/>
              <a:t>§ 15. (1) Die Krankenanstalt hat über dritte Personen, die Samen oder Eizellen zur Verfügung stellen, folgende Aufzeichnungen zu führen:</a:t>
            </a:r>
          </a:p>
          <a:p>
            <a:pPr marL="0" indent="0">
              <a:buNone/>
            </a:pPr>
            <a:r>
              <a:rPr lang="de-DE" dirty="0"/>
              <a:t>1. Namen, Geburtstag und -ort, Staatsangehörigkeit und Wohnort;</a:t>
            </a:r>
          </a:p>
          <a:p>
            <a:pPr marL="0" indent="0">
              <a:buNone/>
            </a:pPr>
            <a:r>
              <a:rPr lang="de-DE" dirty="0"/>
              <a:t>2. Namen ihrer Eltern;</a:t>
            </a:r>
          </a:p>
          <a:p>
            <a:pPr marL="0" indent="0">
              <a:buNone/>
            </a:pPr>
            <a:r>
              <a:rPr lang="de-DE" dirty="0"/>
              <a:t>3. Zeitpunkt der Überlassung des Samens oder der Eizellen und</a:t>
            </a:r>
          </a:p>
          <a:p>
            <a:pPr marL="0" indent="0">
              <a:buNone/>
            </a:pPr>
            <a:r>
              <a:rPr lang="de-DE" dirty="0"/>
              <a:t>4. die Ergebnisse der nach § 12 durchgeführten Untersuchungen.</a:t>
            </a:r>
          </a:p>
          <a:p>
            <a:pPr marL="0" indent="0">
              <a:buNone/>
            </a:pPr>
            <a:endParaRPr lang="de-DE" dirty="0"/>
          </a:p>
          <a:p>
            <a:pPr marL="0" indent="0">
              <a:buNone/>
            </a:pPr>
            <a:r>
              <a:rPr lang="de-DE" dirty="0"/>
              <a:t>(2) Die Krankenanstalt hat ferner darüber Aufzeichnungen zu führen, für welche Ehen, eingetragene Partnerschaften oder Lebensgemeinschaften der Samen oder die Eizellen verwendet worden sind.</a:t>
            </a:r>
          </a:p>
          <a:p>
            <a:pPr marL="0" indent="0">
              <a:buNone/>
            </a:pPr>
            <a:endParaRPr lang="de-DE" dirty="0"/>
          </a:p>
          <a:p>
            <a:pPr marL="0" indent="0">
              <a:buNone/>
            </a:pPr>
            <a:r>
              <a:rPr lang="de-DE" dirty="0"/>
              <a:t>(3) Die Aufzeichnungen gemäß Abs. 1 und 2 sind von der Krankenanstalt 30 Jahre lang aufzubewahren. Nach Ablauf dieser Frist oder bei früherer Auflösung der Krankenanstalt sind diese Unterlagen dem Landeshauptmann zu übermitteln; dieser hat sie auf Dauer aufzubewahren.</a:t>
            </a:r>
            <a:endParaRPr lang="en-US" dirty="0"/>
          </a:p>
        </p:txBody>
      </p:sp>
      <p:sp>
        <p:nvSpPr>
          <p:cNvPr id="6" name="Datumsplatzhalter 5">
            <a:extLst>
              <a:ext uri="{FF2B5EF4-FFF2-40B4-BE49-F238E27FC236}">
                <a16:creationId xmlns:a16="http://schemas.microsoft.com/office/drawing/2014/main" id="{543E3A9A-AFBF-4163-B56E-17B01A653151}"/>
              </a:ext>
            </a:extLst>
          </p:cNvPr>
          <p:cNvSpPr>
            <a:spLocks noGrp="1"/>
          </p:cNvSpPr>
          <p:nvPr>
            <p:ph type="dt" sz="half" idx="10"/>
          </p:nvPr>
        </p:nvSpPr>
        <p:spPr/>
        <p:txBody>
          <a:bodyPr/>
          <a:lstStyle/>
          <a:p>
            <a:r>
              <a:rPr lang="en-US"/>
              <a:t>Ei- und Samenzellspende| Pitsinis | 22.09.2021</a:t>
            </a:r>
          </a:p>
        </p:txBody>
      </p:sp>
      <p:sp>
        <p:nvSpPr>
          <p:cNvPr id="4" name="Rechteck 3">
            <a:extLst>
              <a:ext uri="{FF2B5EF4-FFF2-40B4-BE49-F238E27FC236}">
                <a16:creationId xmlns:a16="http://schemas.microsoft.com/office/drawing/2014/main" id="{D073CDAD-75B1-44B8-9E5F-6A10BD5058A7}"/>
              </a:ext>
            </a:extLst>
          </p:cNvPr>
          <p:cNvSpPr/>
          <p:nvPr/>
        </p:nvSpPr>
        <p:spPr>
          <a:xfrm>
            <a:off x="905692" y="2316480"/>
            <a:ext cx="6879772" cy="148045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91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1424</Words>
  <Application>Microsoft Office PowerPoint</Application>
  <PresentationFormat>Breitbild</PresentationFormat>
  <Paragraphs>131</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Calibri Light</vt:lpstr>
      <vt:lpstr>Office</vt:lpstr>
      <vt:lpstr>Make it happen…. rechtliche und medizinische Grundlagen für Ei- und Samenzellspende in Österreich</vt:lpstr>
      <vt:lpstr>Themen</vt:lpstr>
      <vt:lpstr>Besondere Bestimmungen bei der Verwendung von Samen und Eizellen dritter Personen </vt:lpstr>
      <vt:lpstr>Bedeutung für die Praxis  </vt:lpstr>
      <vt:lpstr>Besondere Bestimmungen bei der Verwendung von Samen und Eizellen dritter Personen </vt:lpstr>
      <vt:lpstr>Bedeutung für die Praxis  </vt:lpstr>
      <vt:lpstr>Besondere Bestimmungen bei der Verwendung von Samen und Eizellen dritter Personen </vt:lpstr>
      <vt:lpstr>Bedeutung für die Praxis  </vt:lpstr>
      <vt:lpstr>Besondere Bestimmungen bei der Verwendung von Samen und Eizellen dritter Personen </vt:lpstr>
      <vt:lpstr>Bedeutung für die Praxis  </vt:lpstr>
      <vt:lpstr>Besondere Bestimmungen bei der Verwendung von Samen und Eizellen dritter Personen </vt:lpstr>
      <vt:lpstr>Bedeutung für die Praxis  </vt:lpstr>
      <vt:lpstr>PowerPoint-Präsentation</vt:lpstr>
      <vt:lpstr>Besondere Bestimmungen bei der Verwendung von Samen und Eizellen dritter Personen </vt:lpstr>
      <vt:lpstr>Bedeutung für die Praxis  </vt:lpstr>
      <vt:lpstr>Besondere Bestimmungen bei der Verwendung von Samen und Eizellen dritter Personen </vt:lpstr>
      <vt:lpstr>Bedeutung für die Praxis  </vt:lpstr>
      <vt:lpstr>Samenzellspende </vt:lpstr>
      <vt:lpstr>PowerPoint-Präsentation</vt:lpstr>
      <vt:lpstr>PowerPoint-Präsentation</vt:lpstr>
      <vt:lpstr>PowerPoint-Präsentation</vt:lpstr>
      <vt:lpstr>PowerPoint-Präsentation</vt:lpstr>
      <vt:lpstr>PowerPoint-Präsentation</vt:lpstr>
      <vt:lpstr>Eizellspende </vt:lpstr>
      <vt:lpstr>PowerPoint-Präsentation</vt:lpstr>
      <vt:lpstr>Eizell- und Samenzellspende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Hyperandrogenämie Diagnostik wann-warum-was?</dc:title>
  <dc:creator>Nazira Pitsinis | Wunschbaby Baden</dc:creator>
  <cp:lastModifiedBy>Nazira Pitsinis | Wunschbaby Baden</cp:lastModifiedBy>
  <cp:revision>120</cp:revision>
  <dcterms:created xsi:type="dcterms:W3CDTF">2021-03-18T08:59:09Z</dcterms:created>
  <dcterms:modified xsi:type="dcterms:W3CDTF">2021-09-22T11:33:28Z</dcterms:modified>
</cp:coreProperties>
</file>